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59" r:id="rId5"/>
    <p:sldId id="257" r:id="rId6"/>
    <p:sldId id="261" r:id="rId7"/>
    <p:sldId id="279" r:id="rId8"/>
    <p:sldId id="280" r:id="rId9"/>
    <p:sldId id="281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62" r:id="rId18"/>
    <p:sldId id="258" r:id="rId19"/>
    <p:sldId id="278" r:id="rId20"/>
    <p:sldId id="263" r:id="rId21"/>
    <p:sldId id="264" r:id="rId22"/>
    <p:sldId id="273" r:id="rId23"/>
    <p:sldId id="276" r:id="rId24"/>
    <p:sldId id="277" r:id="rId25"/>
    <p:sldId id="275" r:id="rId26"/>
    <p:sldId id="274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847"/>
    <a:srgbClr val="9900CC"/>
    <a:srgbClr val="9933FF"/>
    <a:srgbClr val="3C7F88"/>
    <a:srgbClr val="47B6EE"/>
    <a:srgbClr val="3EA8D0"/>
    <a:srgbClr val="FCA7DE"/>
    <a:srgbClr val="543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21B57-0675-4C4B-BC32-D41B77509BA6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UA"/>
        </a:p>
      </dgm:t>
    </dgm:pt>
    <dgm:pt modelId="{ABDCA56C-3354-4517-8101-AB4D23E9DDEB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довіру до результатів навчання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4E84F-4D5E-4EC6-80DC-24831051D30E}" type="parTrans" cxnId="{9D3B9013-32CC-4D79-B96C-9D57AF1B04F0}">
      <dgm:prSet/>
      <dgm:spPr/>
      <dgm:t>
        <a:bodyPr/>
        <a:lstStyle/>
        <a:p>
          <a:endParaRPr lang="ru-UA"/>
        </a:p>
      </dgm:t>
    </dgm:pt>
    <dgm:pt modelId="{56206F76-0A38-4B2F-86A1-7E71C42F4074}" type="sibTrans" cxnId="{9D3B9013-32CC-4D79-B96C-9D57AF1B04F0}">
      <dgm:prSet/>
      <dgm:spPr/>
      <dgm:t>
        <a:bodyPr/>
        <a:lstStyle/>
        <a:p>
          <a:endParaRPr lang="ru-UA"/>
        </a:p>
      </dgm:t>
    </dgm:pt>
    <dgm:pt modelId="{A9E53C0E-331B-4B4D-86BC-00CC149FF969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здобуття власних знань і розвиток власних здібностей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7A935-FFEF-47E1-8884-690A1B2C026A}" type="parTrans" cxnId="{607004FD-AD91-4C81-A1D3-0DEA2753A5D6}">
      <dgm:prSet/>
      <dgm:spPr/>
      <dgm:t>
        <a:bodyPr/>
        <a:lstStyle/>
        <a:p>
          <a:endParaRPr lang="ru-UA"/>
        </a:p>
      </dgm:t>
    </dgm:pt>
    <dgm:pt modelId="{A1BA2499-7C0F-4A8B-BAB2-4EA24B003928}" type="sibTrans" cxnId="{607004FD-AD91-4C81-A1D3-0DEA2753A5D6}">
      <dgm:prSet/>
      <dgm:spPr/>
      <dgm:t>
        <a:bodyPr/>
        <a:lstStyle/>
        <a:p>
          <a:endParaRPr lang="ru-UA"/>
        </a:p>
      </dgm:t>
    </dgm:pt>
    <dgm:pt modelId="{2D521F64-FC39-4044-A36C-FBF5F5146DF3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Учням треба наголошувати, що коли вони списують чи дають списати комусь – розвиток неможливий.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3FD6A-DE80-4441-B0F7-FD6D83BC3EBE}" type="parTrans" cxnId="{54B2464D-D6EC-4948-B222-D49276A3FCE9}">
      <dgm:prSet/>
      <dgm:spPr/>
      <dgm:t>
        <a:bodyPr/>
        <a:lstStyle/>
        <a:p>
          <a:endParaRPr lang="ru-UA"/>
        </a:p>
      </dgm:t>
    </dgm:pt>
    <dgm:pt modelId="{ACEA9853-59B1-41CD-BFF4-2DE5B0820D03}" type="sibTrans" cxnId="{54B2464D-D6EC-4948-B222-D49276A3FCE9}">
      <dgm:prSet/>
      <dgm:spPr/>
      <dgm:t>
        <a:bodyPr/>
        <a:lstStyle/>
        <a:p>
          <a:endParaRPr lang="ru-UA"/>
        </a:p>
      </dgm:t>
    </dgm:pt>
    <dgm:pt modelId="{CE06A876-81C4-4685-BCFB-1A7E85CE3946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чесний вступ до університету, а потім – гарну роботу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69120-C180-40D1-9CD6-931ACDB9593F}" type="parTrans" cxnId="{0DA2159A-A7A1-4E61-A577-DABE25868AD8}">
      <dgm:prSet/>
      <dgm:spPr/>
      <dgm:t>
        <a:bodyPr/>
        <a:lstStyle/>
        <a:p>
          <a:endParaRPr lang="ru-UA"/>
        </a:p>
      </dgm:t>
    </dgm:pt>
    <dgm:pt modelId="{ED0F0238-13D9-4D2D-9E1E-BB3FF0B7A668}" type="sibTrans" cxnId="{0DA2159A-A7A1-4E61-A577-DABE25868AD8}">
      <dgm:prSet/>
      <dgm:spPr/>
      <dgm:t>
        <a:bodyPr/>
        <a:lstStyle/>
        <a:p>
          <a:endParaRPr lang="ru-UA"/>
        </a:p>
      </dgm:t>
    </dgm:pt>
    <dgm:pt modelId="{35BB7455-34DF-4833-A086-9BDB5ADADD7A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Зараз світ глобалізований: щоби навчатися за кордоном, потрібно дотримуватися принципів академічної доброчесності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AD63-E249-46DE-B7E1-DC999BE8E9A6}" type="parTrans" cxnId="{32A7D20A-B0CE-4AF8-B263-96FB58E2944D}">
      <dgm:prSet/>
      <dgm:spPr/>
      <dgm:t>
        <a:bodyPr/>
        <a:lstStyle/>
        <a:p>
          <a:endParaRPr lang="ru-UA"/>
        </a:p>
      </dgm:t>
    </dgm:pt>
    <dgm:pt modelId="{71550ABF-BE61-4CC4-9DB7-1444A7160F9A}" type="sibTrans" cxnId="{32A7D20A-B0CE-4AF8-B263-96FB58E2944D}">
      <dgm:prSet/>
      <dgm:spPr/>
      <dgm:t>
        <a:bodyPr/>
        <a:lstStyle/>
        <a:p>
          <a:endParaRPr lang="ru-UA"/>
        </a:p>
      </dgm:t>
    </dgm:pt>
    <dgm:pt modelId="{33800B6F-EA85-46D5-9083-4AFA0B072FF5}" type="pres">
      <dgm:prSet presAssocID="{85C21B57-0675-4C4B-BC32-D41B77509BA6}" presName="diagram" presStyleCnt="0">
        <dgm:presLayoutVars>
          <dgm:dir/>
          <dgm:resizeHandles val="exact"/>
        </dgm:presLayoutVars>
      </dgm:prSet>
      <dgm:spPr/>
    </dgm:pt>
    <dgm:pt modelId="{5FBA9D79-9758-4252-B190-1BDB96232C1E}" type="pres">
      <dgm:prSet presAssocID="{ABDCA56C-3354-4517-8101-AB4D23E9DDEB}" presName="node" presStyleLbl="node1" presStyleIdx="0" presStyleCnt="5">
        <dgm:presLayoutVars>
          <dgm:bulletEnabled val="1"/>
        </dgm:presLayoutVars>
      </dgm:prSet>
      <dgm:spPr/>
    </dgm:pt>
    <dgm:pt modelId="{46B26EEB-489E-4817-AB82-1A2DCBA8F8D5}" type="pres">
      <dgm:prSet presAssocID="{56206F76-0A38-4B2F-86A1-7E71C42F4074}" presName="sibTrans" presStyleCnt="0"/>
      <dgm:spPr/>
    </dgm:pt>
    <dgm:pt modelId="{ECBB4F95-7CC5-4715-9184-A813F4023C44}" type="pres">
      <dgm:prSet presAssocID="{A9E53C0E-331B-4B4D-86BC-00CC149FF969}" presName="node" presStyleLbl="node1" presStyleIdx="1" presStyleCnt="5" custScaleY="108296" custLinFactX="12845" custLinFactNeighborX="100000" custLinFactNeighborY="448">
        <dgm:presLayoutVars>
          <dgm:bulletEnabled val="1"/>
        </dgm:presLayoutVars>
      </dgm:prSet>
      <dgm:spPr/>
    </dgm:pt>
    <dgm:pt modelId="{57060C30-3FC9-40EE-8946-935D38E16C54}" type="pres">
      <dgm:prSet presAssocID="{A1BA2499-7C0F-4A8B-BAB2-4EA24B003928}" presName="sibTrans" presStyleCnt="0"/>
      <dgm:spPr/>
    </dgm:pt>
    <dgm:pt modelId="{F50F9C61-10CE-40FC-A392-214250FF9F6D}" type="pres">
      <dgm:prSet presAssocID="{2D521F64-FC39-4044-A36C-FBF5F5146DF3}" presName="node" presStyleLbl="node1" presStyleIdx="2" presStyleCnt="5" custScaleY="147495" custLinFactX="-9671" custLinFactNeighborX="-100000" custLinFactNeighborY="5453">
        <dgm:presLayoutVars>
          <dgm:bulletEnabled val="1"/>
        </dgm:presLayoutVars>
      </dgm:prSet>
      <dgm:spPr/>
    </dgm:pt>
    <dgm:pt modelId="{C9FEC750-468E-4475-A82B-762B6F20DE25}" type="pres">
      <dgm:prSet presAssocID="{ACEA9853-59B1-41CD-BFF4-2DE5B0820D03}" presName="sibTrans" presStyleCnt="0"/>
      <dgm:spPr/>
    </dgm:pt>
    <dgm:pt modelId="{62DCAC5C-24F3-4683-B72A-BC1A21C87D43}" type="pres">
      <dgm:prSet presAssocID="{CE06A876-81C4-4685-BCFB-1A7E85CE3946}" presName="node" presStyleLbl="node1" presStyleIdx="3" presStyleCnt="5" custScaleY="114680" custLinFactNeighborX="2770" custLinFactNeighborY="6349">
        <dgm:presLayoutVars>
          <dgm:bulletEnabled val="1"/>
        </dgm:presLayoutVars>
      </dgm:prSet>
      <dgm:spPr/>
    </dgm:pt>
    <dgm:pt modelId="{EB4C24C3-1366-4EBC-BFAA-F6D7D0EDB746}" type="pres">
      <dgm:prSet presAssocID="{ED0F0238-13D9-4D2D-9E1E-BB3FF0B7A668}" presName="sibTrans" presStyleCnt="0"/>
      <dgm:spPr/>
    </dgm:pt>
    <dgm:pt modelId="{D7054574-CF4C-45D4-872E-6EB84C9D6EA0}" type="pres">
      <dgm:prSet presAssocID="{35BB7455-34DF-4833-A086-9BDB5ADADD7A}" presName="node" presStyleLbl="node1" presStyleIdx="4" presStyleCnt="5" custScaleX="164290" custScaleY="114680" custLinFactNeighborX="4573" custLinFactNeighborY="6926">
        <dgm:presLayoutVars>
          <dgm:bulletEnabled val="1"/>
        </dgm:presLayoutVars>
      </dgm:prSet>
      <dgm:spPr/>
    </dgm:pt>
  </dgm:ptLst>
  <dgm:cxnLst>
    <dgm:cxn modelId="{32A7D20A-B0CE-4AF8-B263-96FB58E2944D}" srcId="{85C21B57-0675-4C4B-BC32-D41B77509BA6}" destId="{35BB7455-34DF-4833-A086-9BDB5ADADD7A}" srcOrd="4" destOrd="0" parTransId="{FF5EAD63-E249-46DE-B7E1-DC999BE8E9A6}" sibTransId="{71550ABF-BE61-4CC4-9DB7-1444A7160F9A}"/>
    <dgm:cxn modelId="{9D3B9013-32CC-4D79-B96C-9D57AF1B04F0}" srcId="{85C21B57-0675-4C4B-BC32-D41B77509BA6}" destId="{ABDCA56C-3354-4517-8101-AB4D23E9DDEB}" srcOrd="0" destOrd="0" parTransId="{C064E84F-4D5E-4EC6-80DC-24831051D30E}" sibTransId="{56206F76-0A38-4B2F-86A1-7E71C42F4074}"/>
    <dgm:cxn modelId="{DACAF020-CC43-49D5-8DE3-85428C9AF305}" type="presOf" srcId="{2D521F64-FC39-4044-A36C-FBF5F5146DF3}" destId="{F50F9C61-10CE-40FC-A392-214250FF9F6D}" srcOrd="0" destOrd="0" presId="urn:microsoft.com/office/officeart/2005/8/layout/default"/>
    <dgm:cxn modelId="{78BEF22C-F3EE-4FBD-A65F-E90DC5ECCBDF}" type="presOf" srcId="{35BB7455-34DF-4833-A086-9BDB5ADADD7A}" destId="{D7054574-CF4C-45D4-872E-6EB84C9D6EA0}" srcOrd="0" destOrd="0" presId="urn:microsoft.com/office/officeart/2005/8/layout/default"/>
    <dgm:cxn modelId="{4F385F63-19B6-4EB2-8F0F-A975A7821A37}" type="presOf" srcId="{ABDCA56C-3354-4517-8101-AB4D23E9DDEB}" destId="{5FBA9D79-9758-4252-B190-1BDB96232C1E}" srcOrd="0" destOrd="0" presId="urn:microsoft.com/office/officeart/2005/8/layout/default"/>
    <dgm:cxn modelId="{54B2464D-D6EC-4948-B222-D49276A3FCE9}" srcId="{85C21B57-0675-4C4B-BC32-D41B77509BA6}" destId="{2D521F64-FC39-4044-A36C-FBF5F5146DF3}" srcOrd="2" destOrd="0" parTransId="{4DC3FD6A-DE80-4441-B0F7-FD6D83BC3EBE}" sibTransId="{ACEA9853-59B1-41CD-BFF4-2DE5B0820D03}"/>
    <dgm:cxn modelId="{5F7A4352-CE0B-4E9D-99B8-2279779DE546}" type="presOf" srcId="{A9E53C0E-331B-4B4D-86BC-00CC149FF969}" destId="{ECBB4F95-7CC5-4715-9184-A813F4023C44}" srcOrd="0" destOrd="0" presId="urn:microsoft.com/office/officeart/2005/8/layout/default"/>
    <dgm:cxn modelId="{880A7A82-27C9-4F49-987F-AC30C6BBC9F1}" type="presOf" srcId="{85C21B57-0675-4C4B-BC32-D41B77509BA6}" destId="{33800B6F-EA85-46D5-9083-4AFA0B072FF5}" srcOrd="0" destOrd="0" presId="urn:microsoft.com/office/officeart/2005/8/layout/default"/>
    <dgm:cxn modelId="{0DA2159A-A7A1-4E61-A577-DABE25868AD8}" srcId="{85C21B57-0675-4C4B-BC32-D41B77509BA6}" destId="{CE06A876-81C4-4685-BCFB-1A7E85CE3946}" srcOrd="3" destOrd="0" parTransId="{41769120-C180-40D1-9CD6-931ACDB9593F}" sibTransId="{ED0F0238-13D9-4D2D-9E1E-BB3FF0B7A668}"/>
    <dgm:cxn modelId="{5BAE5CEF-0FF8-4274-9C43-76AB71CD03BD}" type="presOf" srcId="{CE06A876-81C4-4685-BCFB-1A7E85CE3946}" destId="{62DCAC5C-24F3-4683-B72A-BC1A21C87D43}" srcOrd="0" destOrd="0" presId="urn:microsoft.com/office/officeart/2005/8/layout/default"/>
    <dgm:cxn modelId="{607004FD-AD91-4C81-A1D3-0DEA2753A5D6}" srcId="{85C21B57-0675-4C4B-BC32-D41B77509BA6}" destId="{A9E53C0E-331B-4B4D-86BC-00CC149FF969}" srcOrd="1" destOrd="0" parTransId="{BF97A935-FFEF-47E1-8884-690A1B2C026A}" sibTransId="{A1BA2499-7C0F-4A8B-BAB2-4EA24B003928}"/>
    <dgm:cxn modelId="{8567FAAC-AE3F-455A-BE8F-069813CFAB64}" type="presParOf" srcId="{33800B6F-EA85-46D5-9083-4AFA0B072FF5}" destId="{5FBA9D79-9758-4252-B190-1BDB96232C1E}" srcOrd="0" destOrd="0" presId="urn:microsoft.com/office/officeart/2005/8/layout/default"/>
    <dgm:cxn modelId="{40C90BCB-EFC7-44FA-AC65-1128DB40E3CB}" type="presParOf" srcId="{33800B6F-EA85-46D5-9083-4AFA0B072FF5}" destId="{46B26EEB-489E-4817-AB82-1A2DCBA8F8D5}" srcOrd="1" destOrd="0" presId="urn:microsoft.com/office/officeart/2005/8/layout/default"/>
    <dgm:cxn modelId="{06F6E04B-307B-435A-9443-447EFEC81C8E}" type="presParOf" srcId="{33800B6F-EA85-46D5-9083-4AFA0B072FF5}" destId="{ECBB4F95-7CC5-4715-9184-A813F4023C44}" srcOrd="2" destOrd="0" presId="urn:microsoft.com/office/officeart/2005/8/layout/default"/>
    <dgm:cxn modelId="{44ABDF10-A9B9-4F52-947B-E1D25428CDC2}" type="presParOf" srcId="{33800B6F-EA85-46D5-9083-4AFA0B072FF5}" destId="{57060C30-3FC9-40EE-8946-935D38E16C54}" srcOrd="3" destOrd="0" presId="urn:microsoft.com/office/officeart/2005/8/layout/default"/>
    <dgm:cxn modelId="{F9347EB5-696D-4903-87F4-5D281EBE6801}" type="presParOf" srcId="{33800B6F-EA85-46D5-9083-4AFA0B072FF5}" destId="{F50F9C61-10CE-40FC-A392-214250FF9F6D}" srcOrd="4" destOrd="0" presId="urn:microsoft.com/office/officeart/2005/8/layout/default"/>
    <dgm:cxn modelId="{470D0CAA-7C00-4928-9970-877D160BBEBC}" type="presParOf" srcId="{33800B6F-EA85-46D5-9083-4AFA0B072FF5}" destId="{C9FEC750-468E-4475-A82B-762B6F20DE25}" srcOrd="5" destOrd="0" presId="urn:microsoft.com/office/officeart/2005/8/layout/default"/>
    <dgm:cxn modelId="{97F774AA-E579-49DF-924D-BC945B74A6BA}" type="presParOf" srcId="{33800B6F-EA85-46D5-9083-4AFA0B072FF5}" destId="{62DCAC5C-24F3-4683-B72A-BC1A21C87D43}" srcOrd="6" destOrd="0" presId="urn:microsoft.com/office/officeart/2005/8/layout/default"/>
    <dgm:cxn modelId="{9D5A7265-6955-411A-AED0-EE9347FB9547}" type="presParOf" srcId="{33800B6F-EA85-46D5-9083-4AFA0B072FF5}" destId="{EB4C24C3-1366-4EBC-BFAA-F6D7D0EDB746}" srcOrd="7" destOrd="0" presId="urn:microsoft.com/office/officeart/2005/8/layout/default"/>
    <dgm:cxn modelId="{8B9429CF-F119-4400-A5FD-84D963331C2E}" type="presParOf" srcId="{33800B6F-EA85-46D5-9083-4AFA0B072FF5}" destId="{D7054574-CF4C-45D4-872E-6EB84C9D6E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213C6-7C38-4813-B9E7-AB8EFAD7449F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UA"/>
        </a:p>
      </dgm:t>
    </dgm:pt>
    <dgm:pt modelId="{599A7059-3219-42CB-8352-539737160425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Старанність, самостійність у навчанні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A21A2-0281-4E49-A2FD-A65B9BDE8BB7}" type="parTrans" cxnId="{9D41B6BB-D248-4F8A-B046-D2A17ECB2BD0}">
      <dgm:prSet/>
      <dgm:spPr/>
      <dgm:t>
        <a:bodyPr/>
        <a:lstStyle/>
        <a:p>
          <a:endParaRPr lang="ru-UA"/>
        </a:p>
      </dgm:t>
    </dgm:pt>
    <dgm:pt modelId="{505F261C-661E-4DC3-BE77-F22235932FC2}" type="sibTrans" cxnId="{9D41B6BB-D248-4F8A-B046-D2A17ECB2BD0}">
      <dgm:prSet/>
      <dgm:spPr/>
      <dgm:t>
        <a:bodyPr/>
        <a:lstStyle/>
        <a:p>
          <a:endParaRPr lang="ru-UA"/>
        </a:p>
      </dgm:t>
    </dgm:pt>
    <dgm:pt modelId="{4CCA0A85-0E5C-4571-BF0A-CA926AC79EFE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 за власні вчинки і чесне здобуття оцінок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EBBDE-75C2-4FF5-9BD8-8A77634604DA}" type="parTrans" cxnId="{22B5D3AF-B70F-409B-A04B-10C91B2CB038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UA"/>
        </a:p>
      </dgm:t>
    </dgm:pt>
    <dgm:pt modelId="{F6BDBFEA-3801-4FDA-9966-4E49914EB504}" type="sibTrans" cxnId="{22B5D3AF-B70F-409B-A04B-10C91B2CB038}">
      <dgm:prSet/>
      <dgm:spPr/>
      <dgm:t>
        <a:bodyPr/>
        <a:lstStyle/>
        <a:p>
          <a:endParaRPr lang="ru-UA"/>
        </a:p>
      </dgm:t>
    </dgm:pt>
    <dgm:pt modelId="{E417B8EE-1FEC-4253-B5EA-3FF10442824B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Толерування думок інших, взаємоповага та підтримка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0EE83-5C66-473D-B434-13D7B227FBB7}" type="parTrans" cxnId="{4740D3A7-B007-45E7-86B8-FB2032076F53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UA"/>
        </a:p>
      </dgm:t>
    </dgm:pt>
    <dgm:pt modelId="{F7768A77-DF4B-4D8F-99A8-442C68B7E780}" type="sibTrans" cxnId="{4740D3A7-B007-45E7-86B8-FB2032076F53}">
      <dgm:prSet/>
      <dgm:spPr/>
      <dgm:t>
        <a:bodyPr/>
        <a:lstStyle/>
        <a:p>
          <a:endParaRPr lang="ru-UA"/>
        </a:p>
      </dgm:t>
    </dgm:pt>
    <dgm:pt modelId="{C16F417C-A2B2-430B-B608-8EECBFAA81C3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Гідна та моральна поведінка під час навчального процесу та поза ним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56B79-A724-4F0F-A14D-33CC6CC34609}" type="parTrans" cxnId="{AD1EDCFE-A4FF-4AA2-A355-98A12838BFF3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UA"/>
        </a:p>
      </dgm:t>
    </dgm:pt>
    <dgm:pt modelId="{6D3ADFF8-D980-41FD-A09D-F04517622389}" type="sibTrans" cxnId="{AD1EDCFE-A4FF-4AA2-A355-98A12838BFF3}">
      <dgm:prSet/>
      <dgm:spPr/>
      <dgm:t>
        <a:bodyPr/>
        <a:lstStyle/>
        <a:p>
          <a:endParaRPr lang="ru-UA"/>
        </a:p>
      </dgm:t>
    </dgm:pt>
    <dgm:pt modelId="{04A811BB-7CCF-43E3-9E6E-52E0FE7B41EB}" type="pres">
      <dgm:prSet presAssocID="{FE9213C6-7C38-4813-B9E7-AB8EFAD7449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791B5CA-2D47-48CA-B5AB-A4C18A32B0D4}" type="pres">
      <dgm:prSet presAssocID="{599A7059-3219-42CB-8352-539737160425}" presName="singleCycle" presStyleCnt="0"/>
      <dgm:spPr/>
    </dgm:pt>
    <dgm:pt modelId="{DAC51CB6-A33F-4279-8C5D-D62902AE1052}" type="pres">
      <dgm:prSet presAssocID="{599A7059-3219-42CB-8352-539737160425}" presName="singleCenter" presStyleLbl="node1" presStyleIdx="0" presStyleCnt="4" custScaleX="134234" custScaleY="85428" custLinFactNeighborX="737" custLinFactNeighborY="-12704">
        <dgm:presLayoutVars>
          <dgm:chMax val="7"/>
          <dgm:chPref val="7"/>
        </dgm:presLayoutVars>
      </dgm:prSet>
      <dgm:spPr/>
    </dgm:pt>
    <dgm:pt modelId="{B5E8A55B-AADE-407C-9AF1-2983A2EFD054}" type="pres">
      <dgm:prSet presAssocID="{89DEBBDE-75C2-4FF5-9BD8-8A77634604DA}" presName="Name56" presStyleLbl="parChTrans1D2" presStyleIdx="0" presStyleCnt="3"/>
      <dgm:spPr/>
    </dgm:pt>
    <dgm:pt modelId="{F377137A-EA31-425F-98EC-3D46E229F2C3}" type="pres">
      <dgm:prSet presAssocID="{4CCA0A85-0E5C-4571-BF0A-CA926AC79EFE}" presName="text0" presStyleLbl="node1" presStyleIdx="1" presStyleCnt="4" custScaleX="291491" custScaleY="105760">
        <dgm:presLayoutVars>
          <dgm:bulletEnabled val="1"/>
        </dgm:presLayoutVars>
      </dgm:prSet>
      <dgm:spPr/>
    </dgm:pt>
    <dgm:pt modelId="{DA1A86AB-131B-4819-9802-75D7E93B5878}" type="pres">
      <dgm:prSet presAssocID="{3710EE83-5C66-473D-B434-13D7B227FBB7}" presName="Name56" presStyleLbl="parChTrans1D2" presStyleIdx="1" presStyleCnt="3"/>
      <dgm:spPr/>
    </dgm:pt>
    <dgm:pt modelId="{EDB09F89-2DFD-406F-BAFD-4A8451786C7C}" type="pres">
      <dgm:prSet presAssocID="{E417B8EE-1FEC-4253-B5EA-3FF10442824B}" presName="text0" presStyleLbl="node1" presStyleIdx="2" presStyleCnt="4" custScaleX="322367" custRadScaleRad="100998" custRadScaleInc="-1674">
        <dgm:presLayoutVars>
          <dgm:bulletEnabled val="1"/>
        </dgm:presLayoutVars>
      </dgm:prSet>
      <dgm:spPr/>
    </dgm:pt>
    <dgm:pt modelId="{5A83FB56-ED10-4B00-8E69-5FE4B8477A7E}" type="pres">
      <dgm:prSet presAssocID="{99056B79-A724-4F0F-A14D-33CC6CC34609}" presName="Name56" presStyleLbl="parChTrans1D2" presStyleIdx="2" presStyleCnt="3"/>
      <dgm:spPr/>
    </dgm:pt>
    <dgm:pt modelId="{70AC5542-2E9A-4515-94F7-3D00593727D7}" type="pres">
      <dgm:prSet presAssocID="{C16F417C-A2B2-430B-B608-8EECBFAA81C3}" presName="text0" presStyleLbl="node1" presStyleIdx="3" presStyleCnt="4" custScaleX="369941">
        <dgm:presLayoutVars>
          <dgm:bulletEnabled val="1"/>
        </dgm:presLayoutVars>
      </dgm:prSet>
      <dgm:spPr/>
    </dgm:pt>
  </dgm:ptLst>
  <dgm:cxnLst>
    <dgm:cxn modelId="{426F4115-A062-42C0-ACC4-B1F8C40295AB}" type="presOf" srcId="{599A7059-3219-42CB-8352-539737160425}" destId="{DAC51CB6-A33F-4279-8C5D-D62902AE1052}" srcOrd="0" destOrd="0" presId="urn:microsoft.com/office/officeart/2008/layout/RadialCluster"/>
    <dgm:cxn modelId="{3730BF56-6C18-4AA1-87E9-D74154D78962}" type="presOf" srcId="{99056B79-A724-4F0F-A14D-33CC6CC34609}" destId="{5A83FB56-ED10-4B00-8E69-5FE4B8477A7E}" srcOrd="0" destOrd="0" presId="urn:microsoft.com/office/officeart/2008/layout/RadialCluster"/>
    <dgm:cxn modelId="{5FE44377-A6CD-4451-BB73-7F6B202E94EB}" type="presOf" srcId="{C16F417C-A2B2-430B-B608-8EECBFAA81C3}" destId="{70AC5542-2E9A-4515-94F7-3D00593727D7}" srcOrd="0" destOrd="0" presId="urn:microsoft.com/office/officeart/2008/layout/RadialCluster"/>
    <dgm:cxn modelId="{4359BA9A-5642-46AA-9748-7FBAD04F6352}" type="presOf" srcId="{4CCA0A85-0E5C-4571-BF0A-CA926AC79EFE}" destId="{F377137A-EA31-425F-98EC-3D46E229F2C3}" srcOrd="0" destOrd="0" presId="urn:microsoft.com/office/officeart/2008/layout/RadialCluster"/>
    <dgm:cxn modelId="{242FC49E-149E-4341-8390-C1B7967C7F12}" type="presOf" srcId="{FE9213C6-7C38-4813-B9E7-AB8EFAD7449F}" destId="{04A811BB-7CCF-43E3-9E6E-52E0FE7B41EB}" srcOrd="0" destOrd="0" presId="urn:microsoft.com/office/officeart/2008/layout/RadialCluster"/>
    <dgm:cxn modelId="{4740D3A7-B007-45E7-86B8-FB2032076F53}" srcId="{599A7059-3219-42CB-8352-539737160425}" destId="{E417B8EE-1FEC-4253-B5EA-3FF10442824B}" srcOrd="1" destOrd="0" parTransId="{3710EE83-5C66-473D-B434-13D7B227FBB7}" sibTransId="{F7768A77-DF4B-4D8F-99A8-442C68B7E780}"/>
    <dgm:cxn modelId="{22B5D3AF-B70F-409B-A04B-10C91B2CB038}" srcId="{599A7059-3219-42CB-8352-539737160425}" destId="{4CCA0A85-0E5C-4571-BF0A-CA926AC79EFE}" srcOrd="0" destOrd="0" parTransId="{89DEBBDE-75C2-4FF5-9BD8-8A77634604DA}" sibTransId="{F6BDBFEA-3801-4FDA-9966-4E49914EB504}"/>
    <dgm:cxn modelId="{9D41B6BB-D248-4F8A-B046-D2A17ECB2BD0}" srcId="{FE9213C6-7C38-4813-B9E7-AB8EFAD7449F}" destId="{599A7059-3219-42CB-8352-539737160425}" srcOrd="0" destOrd="0" parTransId="{9A8A21A2-0281-4E49-A2FD-A65B9BDE8BB7}" sibTransId="{505F261C-661E-4DC3-BE77-F22235932FC2}"/>
    <dgm:cxn modelId="{1AA9FDD3-F4C0-473E-AE0C-6218DA6831FC}" type="presOf" srcId="{E417B8EE-1FEC-4253-B5EA-3FF10442824B}" destId="{EDB09F89-2DFD-406F-BAFD-4A8451786C7C}" srcOrd="0" destOrd="0" presId="urn:microsoft.com/office/officeart/2008/layout/RadialCluster"/>
    <dgm:cxn modelId="{C98BC0EC-2C47-4DA2-B74C-4316CF0F8B3D}" type="presOf" srcId="{89DEBBDE-75C2-4FF5-9BD8-8A77634604DA}" destId="{B5E8A55B-AADE-407C-9AF1-2983A2EFD054}" srcOrd="0" destOrd="0" presId="urn:microsoft.com/office/officeart/2008/layout/RadialCluster"/>
    <dgm:cxn modelId="{349A03FA-FA12-43A1-8558-A8227757EA0E}" type="presOf" srcId="{3710EE83-5C66-473D-B434-13D7B227FBB7}" destId="{DA1A86AB-131B-4819-9802-75D7E93B5878}" srcOrd="0" destOrd="0" presId="urn:microsoft.com/office/officeart/2008/layout/RadialCluster"/>
    <dgm:cxn modelId="{AD1EDCFE-A4FF-4AA2-A355-98A12838BFF3}" srcId="{599A7059-3219-42CB-8352-539737160425}" destId="{C16F417C-A2B2-430B-B608-8EECBFAA81C3}" srcOrd="2" destOrd="0" parTransId="{99056B79-A724-4F0F-A14D-33CC6CC34609}" sibTransId="{6D3ADFF8-D980-41FD-A09D-F04517622389}"/>
    <dgm:cxn modelId="{B5D069D6-175A-4357-9997-B5DBEAF21948}" type="presParOf" srcId="{04A811BB-7CCF-43E3-9E6E-52E0FE7B41EB}" destId="{B791B5CA-2D47-48CA-B5AB-A4C18A32B0D4}" srcOrd="0" destOrd="0" presId="urn:microsoft.com/office/officeart/2008/layout/RadialCluster"/>
    <dgm:cxn modelId="{DA25679E-1ADC-4061-89C7-9EA8F9DD9491}" type="presParOf" srcId="{B791B5CA-2D47-48CA-B5AB-A4C18A32B0D4}" destId="{DAC51CB6-A33F-4279-8C5D-D62902AE1052}" srcOrd="0" destOrd="0" presId="urn:microsoft.com/office/officeart/2008/layout/RadialCluster"/>
    <dgm:cxn modelId="{12A342D7-13BC-47A7-9EAB-E559B63B9AA5}" type="presParOf" srcId="{B791B5CA-2D47-48CA-B5AB-A4C18A32B0D4}" destId="{B5E8A55B-AADE-407C-9AF1-2983A2EFD054}" srcOrd="1" destOrd="0" presId="urn:microsoft.com/office/officeart/2008/layout/RadialCluster"/>
    <dgm:cxn modelId="{8789D4B4-0A3B-4D2A-AC30-B35DE90F8959}" type="presParOf" srcId="{B791B5CA-2D47-48CA-B5AB-A4C18A32B0D4}" destId="{F377137A-EA31-425F-98EC-3D46E229F2C3}" srcOrd="2" destOrd="0" presId="urn:microsoft.com/office/officeart/2008/layout/RadialCluster"/>
    <dgm:cxn modelId="{DE041A69-2799-4B55-A003-ACFF1D05BDA8}" type="presParOf" srcId="{B791B5CA-2D47-48CA-B5AB-A4C18A32B0D4}" destId="{DA1A86AB-131B-4819-9802-75D7E93B5878}" srcOrd="3" destOrd="0" presId="urn:microsoft.com/office/officeart/2008/layout/RadialCluster"/>
    <dgm:cxn modelId="{039DC605-339C-449E-A9A7-D3E83CB8475D}" type="presParOf" srcId="{B791B5CA-2D47-48CA-B5AB-A4C18A32B0D4}" destId="{EDB09F89-2DFD-406F-BAFD-4A8451786C7C}" srcOrd="4" destOrd="0" presId="urn:microsoft.com/office/officeart/2008/layout/RadialCluster"/>
    <dgm:cxn modelId="{0B77D843-4364-40EE-A65F-0D4D505BC6A4}" type="presParOf" srcId="{B791B5CA-2D47-48CA-B5AB-A4C18A32B0D4}" destId="{5A83FB56-ED10-4B00-8E69-5FE4B8477A7E}" srcOrd="5" destOrd="0" presId="urn:microsoft.com/office/officeart/2008/layout/RadialCluster"/>
    <dgm:cxn modelId="{AF6734B1-6641-4322-8196-441F70071560}" type="presParOf" srcId="{B791B5CA-2D47-48CA-B5AB-A4C18A32B0D4}" destId="{70AC5542-2E9A-4515-94F7-3D00593727D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2E386-519D-433C-9D1F-3E213DFC0F3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UA"/>
        </a:p>
      </dgm:t>
    </dgm:pt>
    <dgm:pt modelId="{9BA652B5-AD57-4120-A7D0-EB9AF05A422D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Знецінення знань, невизнання їх за кордоном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947CD-4E86-496F-B6E9-230483D7E3A9}" type="parTrans" cxnId="{8DDE3DBB-2025-4F11-8B53-831B617CA659}">
      <dgm:prSet/>
      <dgm:spPr/>
      <dgm:t>
        <a:bodyPr/>
        <a:lstStyle/>
        <a:p>
          <a:endParaRPr lang="ru-UA"/>
        </a:p>
      </dgm:t>
    </dgm:pt>
    <dgm:pt modelId="{60517316-12DA-44CE-B9B8-94263F7E2B64}" type="sibTrans" cxnId="{8DDE3DBB-2025-4F11-8B53-831B617CA659}">
      <dgm:prSet/>
      <dgm:spPr/>
      <dgm:t>
        <a:bodyPr/>
        <a:lstStyle/>
        <a:p>
          <a:endParaRPr lang="ru-UA"/>
        </a:p>
      </dgm:t>
    </dgm:pt>
    <dgm:pt modelId="{0780AF7A-7429-4928-B8B7-5BE1935601DA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Випускникам важко влаштуватися на хорошу роботу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BF6EBA-7AE6-45F2-AEA1-5B309971FA1D}" type="parTrans" cxnId="{78CEB78F-F07A-42AB-BEBA-42EC38285E26}">
      <dgm:prSet/>
      <dgm:spPr/>
      <dgm:t>
        <a:bodyPr/>
        <a:lstStyle/>
        <a:p>
          <a:endParaRPr lang="ru-UA"/>
        </a:p>
      </dgm:t>
    </dgm:pt>
    <dgm:pt modelId="{93A6C975-716C-4E22-BC7D-F5F4F9746816}" type="sibTrans" cxnId="{78CEB78F-F07A-42AB-BEBA-42EC38285E26}">
      <dgm:prSet/>
      <dgm:spPr/>
      <dgm:t>
        <a:bodyPr/>
        <a:lstStyle/>
        <a:p>
          <a:endParaRPr lang="ru-UA"/>
        </a:p>
      </dgm:t>
    </dgm:pt>
    <dgm:pt modelId="{218259D8-630E-4F3A-9C2E-120A1FDD5628}">
      <dgm:prSet phldrT="[Текст]"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Зниження якості обслуговування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E5B9A-949D-40FB-9480-4E0B3DF6AF18}" type="parTrans" cxnId="{584911BA-0273-46D8-B3B5-114ED3EFDCA3}">
      <dgm:prSet/>
      <dgm:spPr/>
      <dgm:t>
        <a:bodyPr/>
        <a:lstStyle/>
        <a:p>
          <a:endParaRPr lang="ru-UA"/>
        </a:p>
      </dgm:t>
    </dgm:pt>
    <dgm:pt modelId="{B3225B47-AF83-4E0A-86CB-AD867D781E5A}" type="sibTrans" cxnId="{584911BA-0273-46D8-B3B5-114ED3EFDCA3}">
      <dgm:prSet/>
      <dgm:spPr/>
      <dgm:t>
        <a:bodyPr/>
        <a:lstStyle/>
        <a:p>
          <a:endParaRPr lang="ru-UA"/>
        </a:p>
      </dgm:t>
    </dgm:pt>
    <dgm:pt modelId="{85B6E440-A8DD-46F3-92B4-E022FC8E7530}">
      <dgm:prSet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Стагнація науки, знецінення наукового потенціалу держави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47EB3-42EB-40D7-88F6-D85D571B9CE1}" type="parTrans" cxnId="{B31A0028-B64D-477A-892D-FF0A855EECE8}">
      <dgm:prSet/>
      <dgm:spPr/>
      <dgm:t>
        <a:bodyPr/>
        <a:lstStyle/>
        <a:p>
          <a:endParaRPr lang="ru-UA"/>
        </a:p>
      </dgm:t>
    </dgm:pt>
    <dgm:pt modelId="{607F6048-77FC-483E-9F58-24809F8B4243}" type="sibTrans" cxnId="{B31A0028-B64D-477A-892D-FF0A855EECE8}">
      <dgm:prSet/>
      <dgm:spPr/>
      <dgm:t>
        <a:bodyPr/>
        <a:lstStyle/>
        <a:p>
          <a:endParaRPr lang="ru-UA"/>
        </a:p>
      </dgm:t>
    </dgm:pt>
    <dgm:pt modelId="{031293FF-FAFA-4977-9C65-92B85E94DB8C}">
      <dgm:prSet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Гальмування розвитку економіки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9DA24-3258-47CA-A2E7-249A8043B557}" type="parTrans" cxnId="{CB79BE2A-E9F8-4E43-915A-89F87816F2A9}">
      <dgm:prSet/>
      <dgm:spPr/>
      <dgm:t>
        <a:bodyPr/>
        <a:lstStyle/>
        <a:p>
          <a:endParaRPr lang="ru-UA"/>
        </a:p>
      </dgm:t>
    </dgm:pt>
    <dgm:pt modelId="{E84E3EDE-AD41-4964-B1C2-9BF82E61B156}" type="sibTrans" cxnId="{CB79BE2A-E9F8-4E43-915A-89F87816F2A9}">
      <dgm:prSet/>
      <dgm:spPr/>
      <dgm:t>
        <a:bodyPr/>
        <a:lstStyle/>
        <a:p>
          <a:endParaRPr lang="ru-UA"/>
        </a:p>
      </dgm:t>
    </dgm:pt>
    <dgm:pt modelId="{26C5E856-85C4-4F84-8683-5B94D6BD26FA}">
      <dgm:prSet custT="1"/>
      <dgm:spPr>
        <a:ln w="28575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uk-UA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Країна втрачає авторитет у світі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62E3E-6D1A-4CB3-9E6F-2DEAFBB50881}" type="parTrans" cxnId="{06C2877C-790F-4F3D-9ABB-C8E41C9E1EE5}">
      <dgm:prSet/>
      <dgm:spPr/>
      <dgm:t>
        <a:bodyPr/>
        <a:lstStyle/>
        <a:p>
          <a:endParaRPr lang="ru-UA"/>
        </a:p>
      </dgm:t>
    </dgm:pt>
    <dgm:pt modelId="{0CE8CC8D-7F95-47FB-8D18-EB79440BC313}" type="sibTrans" cxnId="{06C2877C-790F-4F3D-9ABB-C8E41C9E1EE5}">
      <dgm:prSet/>
      <dgm:spPr/>
      <dgm:t>
        <a:bodyPr/>
        <a:lstStyle/>
        <a:p>
          <a:endParaRPr lang="ru-UA"/>
        </a:p>
      </dgm:t>
    </dgm:pt>
    <dgm:pt modelId="{771F4230-F6AD-4CF8-8951-0214C30DD5B4}" type="pres">
      <dgm:prSet presAssocID="{5A92E386-519D-433C-9D1F-3E213DFC0F3C}" presName="Name0" presStyleCnt="0">
        <dgm:presLayoutVars>
          <dgm:chMax val="7"/>
          <dgm:chPref val="7"/>
          <dgm:dir/>
        </dgm:presLayoutVars>
      </dgm:prSet>
      <dgm:spPr/>
    </dgm:pt>
    <dgm:pt modelId="{ED017297-9DBA-4BEC-B0C3-E0C3964FA879}" type="pres">
      <dgm:prSet presAssocID="{5A92E386-519D-433C-9D1F-3E213DFC0F3C}" presName="Name1" presStyleCnt="0"/>
      <dgm:spPr/>
    </dgm:pt>
    <dgm:pt modelId="{974E1465-D8E6-430C-9803-2AA6F33923CB}" type="pres">
      <dgm:prSet presAssocID="{5A92E386-519D-433C-9D1F-3E213DFC0F3C}" presName="cycle" presStyleCnt="0"/>
      <dgm:spPr/>
    </dgm:pt>
    <dgm:pt modelId="{695634BB-7063-462A-87F1-6610FDA0F3BD}" type="pres">
      <dgm:prSet presAssocID="{5A92E386-519D-433C-9D1F-3E213DFC0F3C}" presName="srcNode" presStyleLbl="node1" presStyleIdx="0" presStyleCnt="6"/>
      <dgm:spPr/>
    </dgm:pt>
    <dgm:pt modelId="{B603F596-8A95-4259-A9E3-D0E475FC9AE5}" type="pres">
      <dgm:prSet presAssocID="{5A92E386-519D-433C-9D1F-3E213DFC0F3C}" presName="conn" presStyleLbl="parChTrans1D2" presStyleIdx="0" presStyleCnt="1"/>
      <dgm:spPr/>
    </dgm:pt>
    <dgm:pt modelId="{FEB72D31-9609-4169-A8AD-64DC1A61A2A7}" type="pres">
      <dgm:prSet presAssocID="{5A92E386-519D-433C-9D1F-3E213DFC0F3C}" presName="extraNode" presStyleLbl="node1" presStyleIdx="0" presStyleCnt="6"/>
      <dgm:spPr/>
    </dgm:pt>
    <dgm:pt modelId="{1EFDC07A-BD06-44D1-B334-BC3F4A680B34}" type="pres">
      <dgm:prSet presAssocID="{5A92E386-519D-433C-9D1F-3E213DFC0F3C}" presName="dstNode" presStyleLbl="node1" presStyleIdx="0" presStyleCnt="6"/>
      <dgm:spPr/>
    </dgm:pt>
    <dgm:pt modelId="{3C396FCD-7C3C-4C69-AABB-C68DBAC31DA6}" type="pres">
      <dgm:prSet presAssocID="{9BA652B5-AD57-4120-A7D0-EB9AF05A422D}" presName="text_1" presStyleLbl="node1" presStyleIdx="0" presStyleCnt="6">
        <dgm:presLayoutVars>
          <dgm:bulletEnabled val="1"/>
        </dgm:presLayoutVars>
      </dgm:prSet>
      <dgm:spPr/>
    </dgm:pt>
    <dgm:pt modelId="{98395333-E584-4FE2-B223-F0EDDC213B1B}" type="pres">
      <dgm:prSet presAssocID="{9BA652B5-AD57-4120-A7D0-EB9AF05A422D}" presName="accent_1" presStyleCnt="0"/>
      <dgm:spPr/>
    </dgm:pt>
    <dgm:pt modelId="{C41F273C-757F-4010-8173-7DE9AD6647E6}" type="pres">
      <dgm:prSet presAssocID="{9BA652B5-AD57-4120-A7D0-EB9AF05A422D}" presName="accentRepeatNode" presStyleLbl="solidFgAcc1" presStyleIdx="0" presStyleCnt="6"/>
      <dgm:spPr/>
    </dgm:pt>
    <dgm:pt modelId="{5215C02C-EBB8-428E-A31D-0D06E4C216E6}" type="pres">
      <dgm:prSet presAssocID="{0780AF7A-7429-4928-B8B7-5BE1935601DA}" presName="text_2" presStyleLbl="node1" presStyleIdx="1" presStyleCnt="6">
        <dgm:presLayoutVars>
          <dgm:bulletEnabled val="1"/>
        </dgm:presLayoutVars>
      </dgm:prSet>
      <dgm:spPr/>
    </dgm:pt>
    <dgm:pt modelId="{580F318F-182E-4D87-ADCA-2917C79F09DC}" type="pres">
      <dgm:prSet presAssocID="{0780AF7A-7429-4928-B8B7-5BE1935601DA}" presName="accent_2" presStyleCnt="0"/>
      <dgm:spPr/>
    </dgm:pt>
    <dgm:pt modelId="{EE64267D-E0AA-4C15-9CE5-C03026A8E18F}" type="pres">
      <dgm:prSet presAssocID="{0780AF7A-7429-4928-B8B7-5BE1935601DA}" presName="accentRepeatNode" presStyleLbl="solidFgAcc1" presStyleIdx="1" presStyleCnt="6"/>
      <dgm:spPr/>
    </dgm:pt>
    <dgm:pt modelId="{85E60F95-19CF-4B8E-BB69-A07AB32FB123}" type="pres">
      <dgm:prSet presAssocID="{218259D8-630E-4F3A-9C2E-120A1FDD5628}" presName="text_3" presStyleLbl="node1" presStyleIdx="2" presStyleCnt="6">
        <dgm:presLayoutVars>
          <dgm:bulletEnabled val="1"/>
        </dgm:presLayoutVars>
      </dgm:prSet>
      <dgm:spPr/>
    </dgm:pt>
    <dgm:pt modelId="{FAC3BBE4-F13A-46CD-A23F-959F3BB55339}" type="pres">
      <dgm:prSet presAssocID="{218259D8-630E-4F3A-9C2E-120A1FDD5628}" presName="accent_3" presStyleCnt="0"/>
      <dgm:spPr/>
    </dgm:pt>
    <dgm:pt modelId="{01EAAF07-417B-4DF8-8AF0-07E2BC686C7B}" type="pres">
      <dgm:prSet presAssocID="{218259D8-630E-4F3A-9C2E-120A1FDD5628}" presName="accentRepeatNode" presStyleLbl="solidFgAcc1" presStyleIdx="2" presStyleCnt="6"/>
      <dgm:spPr/>
    </dgm:pt>
    <dgm:pt modelId="{AF580512-7A0E-4317-A45E-C38697F01D96}" type="pres">
      <dgm:prSet presAssocID="{85B6E440-A8DD-46F3-92B4-E022FC8E7530}" presName="text_4" presStyleLbl="node1" presStyleIdx="3" presStyleCnt="6">
        <dgm:presLayoutVars>
          <dgm:bulletEnabled val="1"/>
        </dgm:presLayoutVars>
      </dgm:prSet>
      <dgm:spPr/>
    </dgm:pt>
    <dgm:pt modelId="{79A79ABC-8465-4BF6-8254-39E876FDC6D6}" type="pres">
      <dgm:prSet presAssocID="{85B6E440-A8DD-46F3-92B4-E022FC8E7530}" presName="accent_4" presStyleCnt="0"/>
      <dgm:spPr/>
    </dgm:pt>
    <dgm:pt modelId="{E8E1073D-B918-4EA7-9562-1EFCE9A4D4F6}" type="pres">
      <dgm:prSet presAssocID="{85B6E440-A8DD-46F3-92B4-E022FC8E7530}" presName="accentRepeatNode" presStyleLbl="solidFgAcc1" presStyleIdx="3" presStyleCnt="6"/>
      <dgm:spPr/>
    </dgm:pt>
    <dgm:pt modelId="{4E97920E-0B7C-4D70-BE3A-6965B7249E46}" type="pres">
      <dgm:prSet presAssocID="{031293FF-FAFA-4977-9C65-92B85E94DB8C}" presName="text_5" presStyleLbl="node1" presStyleIdx="4" presStyleCnt="6">
        <dgm:presLayoutVars>
          <dgm:bulletEnabled val="1"/>
        </dgm:presLayoutVars>
      </dgm:prSet>
      <dgm:spPr/>
    </dgm:pt>
    <dgm:pt modelId="{FEA31F45-137F-4B8D-9308-93C812A6E3AC}" type="pres">
      <dgm:prSet presAssocID="{031293FF-FAFA-4977-9C65-92B85E94DB8C}" presName="accent_5" presStyleCnt="0"/>
      <dgm:spPr/>
    </dgm:pt>
    <dgm:pt modelId="{718C0B47-21EC-43A8-B5BF-AE423A326B8D}" type="pres">
      <dgm:prSet presAssocID="{031293FF-FAFA-4977-9C65-92B85E94DB8C}" presName="accentRepeatNode" presStyleLbl="solidFgAcc1" presStyleIdx="4" presStyleCnt="6"/>
      <dgm:spPr/>
    </dgm:pt>
    <dgm:pt modelId="{B618CDAA-13FA-42DE-8527-C2EEE461B7E2}" type="pres">
      <dgm:prSet presAssocID="{26C5E856-85C4-4F84-8683-5B94D6BD26FA}" presName="text_6" presStyleLbl="node1" presStyleIdx="5" presStyleCnt="6">
        <dgm:presLayoutVars>
          <dgm:bulletEnabled val="1"/>
        </dgm:presLayoutVars>
      </dgm:prSet>
      <dgm:spPr/>
    </dgm:pt>
    <dgm:pt modelId="{60D9B611-A7E1-4441-9314-84EBA5253315}" type="pres">
      <dgm:prSet presAssocID="{26C5E856-85C4-4F84-8683-5B94D6BD26FA}" presName="accent_6" presStyleCnt="0"/>
      <dgm:spPr/>
    </dgm:pt>
    <dgm:pt modelId="{E225AEE3-D089-44A3-B584-09503BE7FB5D}" type="pres">
      <dgm:prSet presAssocID="{26C5E856-85C4-4F84-8683-5B94D6BD26FA}" presName="accentRepeatNode" presStyleLbl="solidFgAcc1" presStyleIdx="5" presStyleCnt="6"/>
      <dgm:spPr/>
    </dgm:pt>
  </dgm:ptLst>
  <dgm:cxnLst>
    <dgm:cxn modelId="{0865D606-72A8-469E-ACD4-5978E2EB78F6}" type="presOf" srcId="{218259D8-630E-4F3A-9C2E-120A1FDD5628}" destId="{85E60F95-19CF-4B8E-BB69-A07AB32FB123}" srcOrd="0" destOrd="0" presId="urn:microsoft.com/office/officeart/2008/layout/VerticalCurvedList"/>
    <dgm:cxn modelId="{8FF37212-AEAF-4E6B-B32B-6DDE65242CCA}" type="presOf" srcId="{031293FF-FAFA-4977-9C65-92B85E94DB8C}" destId="{4E97920E-0B7C-4D70-BE3A-6965B7249E46}" srcOrd="0" destOrd="0" presId="urn:microsoft.com/office/officeart/2008/layout/VerticalCurvedList"/>
    <dgm:cxn modelId="{B31A0028-B64D-477A-892D-FF0A855EECE8}" srcId="{5A92E386-519D-433C-9D1F-3E213DFC0F3C}" destId="{85B6E440-A8DD-46F3-92B4-E022FC8E7530}" srcOrd="3" destOrd="0" parTransId="{BA447EB3-42EB-40D7-88F6-D85D571B9CE1}" sibTransId="{607F6048-77FC-483E-9F58-24809F8B4243}"/>
    <dgm:cxn modelId="{CB79BE2A-E9F8-4E43-915A-89F87816F2A9}" srcId="{5A92E386-519D-433C-9D1F-3E213DFC0F3C}" destId="{031293FF-FAFA-4977-9C65-92B85E94DB8C}" srcOrd="4" destOrd="0" parTransId="{7999DA24-3258-47CA-A2E7-249A8043B557}" sibTransId="{E84E3EDE-AD41-4964-B1C2-9BF82E61B156}"/>
    <dgm:cxn modelId="{E55F1232-B082-4479-802B-D0648E2A306A}" type="presOf" srcId="{5A92E386-519D-433C-9D1F-3E213DFC0F3C}" destId="{771F4230-F6AD-4CF8-8951-0214C30DD5B4}" srcOrd="0" destOrd="0" presId="urn:microsoft.com/office/officeart/2008/layout/VerticalCurvedList"/>
    <dgm:cxn modelId="{9A59435B-A427-46DC-81ED-1077B99AF1A6}" type="presOf" srcId="{26C5E856-85C4-4F84-8683-5B94D6BD26FA}" destId="{B618CDAA-13FA-42DE-8527-C2EEE461B7E2}" srcOrd="0" destOrd="0" presId="urn:microsoft.com/office/officeart/2008/layout/VerticalCurvedList"/>
    <dgm:cxn modelId="{69426969-40DA-4834-AEEA-089DAF9F5F1F}" type="presOf" srcId="{60517316-12DA-44CE-B9B8-94263F7E2B64}" destId="{B603F596-8A95-4259-A9E3-D0E475FC9AE5}" srcOrd="0" destOrd="0" presId="urn:microsoft.com/office/officeart/2008/layout/VerticalCurvedList"/>
    <dgm:cxn modelId="{8FF22C4F-42EB-4FA7-AA69-F409A3E41DA0}" type="presOf" srcId="{85B6E440-A8DD-46F3-92B4-E022FC8E7530}" destId="{AF580512-7A0E-4317-A45E-C38697F01D96}" srcOrd="0" destOrd="0" presId="urn:microsoft.com/office/officeart/2008/layout/VerticalCurvedList"/>
    <dgm:cxn modelId="{10440974-9EA8-4614-A297-297391C96B57}" type="presOf" srcId="{0780AF7A-7429-4928-B8B7-5BE1935601DA}" destId="{5215C02C-EBB8-428E-A31D-0D06E4C216E6}" srcOrd="0" destOrd="0" presId="urn:microsoft.com/office/officeart/2008/layout/VerticalCurvedList"/>
    <dgm:cxn modelId="{06C2877C-790F-4F3D-9ABB-C8E41C9E1EE5}" srcId="{5A92E386-519D-433C-9D1F-3E213DFC0F3C}" destId="{26C5E856-85C4-4F84-8683-5B94D6BD26FA}" srcOrd="5" destOrd="0" parTransId="{18E62E3E-6D1A-4CB3-9E6F-2DEAFBB50881}" sibTransId="{0CE8CC8D-7F95-47FB-8D18-EB79440BC313}"/>
    <dgm:cxn modelId="{78CEB78F-F07A-42AB-BEBA-42EC38285E26}" srcId="{5A92E386-519D-433C-9D1F-3E213DFC0F3C}" destId="{0780AF7A-7429-4928-B8B7-5BE1935601DA}" srcOrd="1" destOrd="0" parTransId="{CDBF6EBA-7AE6-45F2-AEA1-5B309971FA1D}" sibTransId="{93A6C975-716C-4E22-BC7D-F5F4F9746816}"/>
    <dgm:cxn modelId="{65435797-FA1E-48F4-BAD9-9F9962833A5B}" type="presOf" srcId="{9BA652B5-AD57-4120-A7D0-EB9AF05A422D}" destId="{3C396FCD-7C3C-4C69-AABB-C68DBAC31DA6}" srcOrd="0" destOrd="0" presId="urn:microsoft.com/office/officeart/2008/layout/VerticalCurvedList"/>
    <dgm:cxn modelId="{584911BA-0273-46D8-B3B5-114ED3EFDCA3}" srcId="{5A92E386-519D-433C-9D1F-3E213DFC0F3C}" destId="{218259D8-630E-4F3A-9C2E-120A1FDD5628}" srcOrd="2" destOrd="0" parTransId="{B2EE5B9A-949D-40FB-9480-4E0B3DF6AF18}" sibTransId="{B3225B47-AF83-4E0A-86CB-AD867D781E5A}"/>
    <dgm:cxn modelId="{8DDE3DBB-2025-4F11-8B53-831B617CA659}" srcId="{5A92E386-519D-433C-9D1F-3E213DFC0F3C}" destId="{9BA652B5-AD57-4120-A7D0-EB9AF05A422D}" srcOrd="0" destOrd="0" parTransId="{850947CD-4E86-496F-B6E9-230483D7E3A9}" sibTransId="{60517316-12DA-44CE-B9B8-94263F7E2B64}"/>
    <dgm:cxn modelId="{4FE43DE9-B784-4666-81F9-6E8E7C624F99}" type="presParOf" srcId="{771F4230-F6AD-4CF8-8951-0214C30DD5B4}" destId="{ED017297-9DBA-4BEC-B0C3-E0C3964FA879}" srcOrd="0" destOrd="0" presId="urn:microsoft.com/office/officeart/2008/layout/VerticalCurvedList"/>
    <dgm:cxn modelId="{6FE100A5-D760-450C-B80E-AFBA8C0E59BE}" type="presParOf" srcId="{ED017297-9DBA-4BEC-B0C3-E0C3964FA879}" destId="{974E1465-D8E6-430C-9803-2AA6F33923CB}" srcOrd="0" destOrd="0" presId="urn:microsoft.com/office/officeart/2008/layout/VerticalCurvedList"/>
    <dgm:cxn modelId="{E81A4283-0186-472C-BDE0-B75936E27CBF}" type="presParOf" srcId="{974E1465-D8E6-430C-9803-2AA6F33923CB}" destId="{695634BB-7063-462A-87F1-6610FDA0F3BD}" srcOrd="0" destOrd="0" presId="urn:microsoft.com/office/officeart/2008/layout/VerticalCurvedList"/>
    <dgm:cxn modelId="{30C9CF6B-866E-4F21-A715-7EF9A6693FDF}" type="presParOf" srcId="{974E1465-D8E6-430C-9803-2AA6F33923CB}" destId="{B603F596-8A95-4259-A9E3-D0E475FC9AE5}" srcOrd="1" destOrd="0" presId="urn:microsoft.com/office/officeart/2008/layout/VerticalCurvedList"/>
    <dgm:cxn modelId="{5311CA98-B28A-4961-8F30-41E873FA54D6}" type="presParOf" srcId="{974E1465-D8E6-430C-9803-2AA6F33923CB}" destId="{FEB72D31-9609-4169-A8AD-64DC1A61A2A7}" srcOrd="2" destOrd="0" presId="urn:microsoft.com/office/officeart/2008/layout/VerticalCurvedList"/>
    <dgm:cxn modelId="{41CAA92C-E516-4BEF-A8CA-A00506EB91F7}" type="presParOf" srcId="{974E1465-D8E6-430C-9803-2AA6F33923CB}" destId="{1EFDC07A-BD06-44D1-B334-BC3F4A680B34}" srcOrd="3" destOrd="0" presId="urn:microsoft.com/office/officeart/2008/layout/VerticalCurvedList"/>
    <dgm:cxn modelId="{795C4779-A0CC-4AD2-B7CB-BB4BA45FA903}" type="presParOf" srcId="{ED017297-9DBA-4BEC-B0C3-E0C3964FA879}" destId="{3C396FCD-7C3C-4C69-AABB-C68DBAC31DA6}" srcOrd="1" destOrd="0" presId="urn:microsoft.com/office/officeart/2008/layout/VerticalCurvedList"/>
    <dgm:cxn modelId="{8E2FCC2D-5FCF-40C4-9579-5D27644047CB}" type="presParOf" srcId="{ED017297-9DBA-4BEC-B0C3-E0C3964FA879}" destId="{98395333-E584-4FE2-B223-F0EDDC213B1B}" srcOrd="2" destOrd="0" presId="urn:microsoft.com/office/officeart/2008/layout/VerticalCurvedList"/>
    <dgm:cxn modelId="{A58B1AD8-D0DA-4EDC-9E41-AC17CDD17F6D}" type="presParOf" srcId="{98395333-E584-4FE2-B223-F0EDDC213B1B}" destId="{C41F273C-757F-4010-8173-7DE9AD6647E6}" srcOrd="0" destOrd="0" presId="urn:microsoft.com/office/officeart/2008/layout/VerticalCurvedList"/>
    <dgm:cxn modelId="{645A41B9-FE04-4D5A-A213-A2938F347E21}" type="presParOf" srcId="{ED017297-9DBA-4BEC-B0C3-E0C3964FA879}" destId="{5215C02C-EBB8-428E-A31D-0D06E4C216E6}" srcOrd="3" destOrd="0" presId="urn:microsoft.com/office/officeart/2008/layout/VerticalCurvedList"/>
    <dgm:cxn modelId="{0127DEBB-B57D-435E-911B-39705630A675}" type="presParOf" srcId="{ED017297-9DBA-4BEC-B0C3-E0C3964FA879}" destId="{580F318F-182E-4D87-ADCA-2917C79F09DC}" srcOrd="4" destOrd="0" presId="urn:microsoft.com/office/officeart/2008/layout/VerticalCurvedList"/>
    <dgm:cxn modelId="{E5DC2D94-2FED-4849-A901-7D0F1EDEFD22}" type="presParOf" srcId="{580F318F-182E-4D87-ADCA-2917C79F09DC}" destId="{EE64267D-E0AA-4C15-9CE5-C03026A8E18F}" srcOrd="0" destOrd="0" presId="urn:microsoft.com/office/officeart/2008/layout/VerticalCurvedList"/>
    <dgm:cxn modelId="{3AC58AAF-C13B-404C-9A76-B90C3F2614E0}" type="presParOf" srcId="{ED017297-9DBA-4BEC-B0C3-E0C3964FA879}" destId="{85E60F95-19CF-4B8E-BB69-A07AB32FB123}" srcOrd="5" destOrd="0" presId="urn:microsoft.com/office/officeart/2008/layout/VerticalCurvedList"/>
    <dgm:cxn modelId="{8196956E-105B-4817-8653-234BC9513BEA}" type="presParOf" srcId="{ED017297-9DBA-4BEC-B0C3-E0C3964FA879}" destId="{FAC3BBE4-F13A-46CD-A23F-959F3BB55339}" srcOrd="6" destOrd="0" presId="urn:microsoft.com/office/officeart/2008/layout/VerticalCurvedList"/>
    <dgm:cxn modelId="{10FC5D04-9973-40A9-8031-A5BCF4ACC8AF}" type="presParOf" srcId="{FAC3BBE4-F13A-46CD-A23F-959F3BB55339}" destId="{01EAAF07-417B-4DF8-8AF0-07E2BC686C7B}" srcOrd="0" destOrd="0" presId="urn:microsoft.com/office/officeart/2008/layout/VerticalCurvedList"/>
    <dgm:cxn modelId="{037D01A8-ED95-4957-9689-52817D785AE3}" type="presParOf" srcId="{ED017297-9DBA-4BEC-B0C3-E0C3964FA879}" destId="{AF580512-7A0E-4317-A45E-C38697F01D96}" srcOrd="7" destOrd="0" presId="urn:microsoft.com/office/officeart/2008/layout/VerticalCurvedList"/>
    <dgm:cxn modelId="{3A3F0007-44B9-4632-B4D7-FB7DD93A1644}" type="presParOf" srcId="{ED017297-9DBA-4BEC-B0C3-E0C3964FA879}" destId="{79A79ABC-8465-4BF6-8254-39E876FDC6D6}" srcOrd="8" destOrd="0" presId="urn:microsoft.com/office/officeart/2008/layout/VerticalCurvedList"/>
    <dgm:cxn modelId="{5B954E1D-0158-4BB4-9CED-194F8C203406}" type="presParOf" srcId="{79A79ABC-8465-4BF6-8254-39E876FDC6D6}" destId="{E8E1073D-B918-4EA7-9562-1EFCE9A4D4F6}" srcOrd="0" destOrd="0" presId="urn:microsoft.com/office/officeart/2008/layout/VerticalCurvedList"/>
    <dgm:cxn modelId="{3F2B709B-2DDB-4B72-977A-08C7C3161A25}" type="presParOf" srcId="{ED017297-9DBA-4BEC-B0C3-E0C3964FA879}" destId="{4E97920E-0B7C-4D70-BE3A-6965B7249E46}" srcOrd="9" destOrd="0" presId="urn:microsoft.com/office/officeart/2008/layout/VerticalCurvedList"/>
    <dgm:cxn modelId="{D54397FB-AB62-466E-BBBC-5538EB5149F0}" type="presParOf" srcId="{ED017297-9DBA-4BEC-B0C3-E0C3964FA879}" destId="{FEA31F45-137F-4B8D-9308-93C812A6E3AC}" srcOrd="10" destOrd="0" presId="urn:microsoft.com/office/officeart/2008/layout/VerticalCurvedList"/>
    <dgm:cxn modelId="{6E5C856E-F3F5-4C5C-8D27-189939A0EE39}" type="presParOf" srcId="{FEA31F45-137F-4B8D-9308-93C812A6E3AC}" destId="{718C0B47-21EC-43A8-B5BF-AE423A326B8D}" srcOrd="0" destOrd="0" presId="urn:microsoft.com/office/officeart/2008/layout/VerticalCurvedList"/>
    <dgm:cxn modelId="{5F915F93-6AB7-4D70-88F6-0B5296EB9997}" type="presParOf" srcId="{ED017297-9DBA-4BEC-B0C3-E0C3964FA879}" destId="{B618CDAA-13FA-42DE-8527-C2EEE461B7E2}" srcOrd="11" destOrd="0" presId="urn:microsoft.com/office/officeart/2008/layout/VerticalCurvedList"/>
    <dgm:cxn modelId="{5649A493-5C94-42E6-83EB-ADF75E4CA7DC}" type="presParOf" srcId="{ED017297-9DBA-4BEC-B0C3-E0C3964FA879}" destId="{60D9B611-A7E1-4441-9314-84EBA5253315}" srcOrd="12" destOrd="0" presId="urn:microsoft.com/office/officeart/2008/layout/VerticalCurvedList"/>
    <dgm:cxn modelId="{855E3055-0C5B-4BB0-8C21-E019D6DA6C17}" type="presParOf" srcId="{60D9B611-A7E1-4441-9314-84EBA5253315}" destId="{E225AEE3-D089-44A3-B584-09503BE7FB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A5EC34-612D-4D8B-AA37-EC713FD3F60B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D0683AEA-9F5D-45F6-871B-D7546498EEDF}">
      <dgm:prSet phldrT="[Текст]" custT="1"/>
      <dgm:spPr/>
      <dgm:t>
        <a:bodyPr/>
        <a:lstStyle/>
        <a:p>
          <a:pPr algn="just"/>
          <a:r>
            <a:rPr lang="uk-UA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Найважливіше те, що про академічну доброчесність важливо не просто говорити, а й учитися жити доброчесно на практиці та виховувати в собі сміливість відстоювати своє право на справедливе доброчесне освітнє середовище.</a:t>
          </a:r>
          <a:endParaRPr lang="ru-UA" sz="2000" dirty="0"/>
        </a:p>
      </dgm:t>
    </dgm:pt>
    <dgm:pt modelId="{2DB546A4-BEBF-44C4-88E7-074B625DE669}" type="parTrans" cxnId="{9D0B3F6E-6156-4E63-BC98-7EDFDF5EAAF2}">
      <dgm:prSet/>
      <dgm:spPr/>
      <dgm:t>
        <a:bodyPr/>
        <a:lstStyle/>
        <a:p>
          <a:endParaRPr lang="ru-UA"/>
        </a:p>
      </dgm:t>
    </dgm:pt>
    <dgm:pt modelId="{F4C98652-A77D-4498-84C5-5BD2F3D39A02}" type="sibTrans" cxnId="{9D0B3F6E-6156-4E63-BC98-7EDFDF5EAAF2}">
      <dgm:prSet/>
      <dgm:spPr/>
      <dgm:t>
        <a:bodyPr/>
        <a:lstStyle/>
        <a:p>
          <a:endParaRPr lang="ru-UA"/>
        </a:p>
      </dgm:t>
    </dgm:pt>
    <dgm:pt modelId="{CB44DBF3-DF16-4072-8EA9-2DD4C2AF5516}" type="pres">
      <dgm:prSet presAssocID="{CFA5EC34-612D-4D8B-AA37-EC713FD3F60B}" presName="Name0" presStyleCnt="0">
        <dgm:presLayoutVars>
          <dgm:chMax/>
          <dgm:chPref/>
          <dgm:dir/>
          <dgm:animLvl val="lvl"/>
        </dgm:presLayoutVars>
      </dgm:prSet>
      <dgm:spPr/>
    </dgm:pt>
    <dgm:pt modelId="{685B6D79-0D85-4C83-9DEC-545096225775}" type="pres">
      <dgm:prSet presAssocID="{D0683AEA-9F5D-45F6-871B-D7546498EEDF}" presName="composite" presStyleCnt="0"/>
      <dgm:spPr/>
    </dgm:pt>
    <dgm:pt modelId="{7734F32B-23CB-4205-9BE1-5BA7F849A20E}" type="pres">
      <dgm:prSet presAssocID="{D0683AEA-9F5D-45F6-871B-D7546498EEDF}" presName="ParentAccentShape" presStyleLbl="trBgShp" presStyleIdx="0" presStyleCnt="1" custScaleX="115040" custScaleY="122766" custLinFactNeighborX="-7577" custLinFactNeighborY="10955"/>
      <dgm:spPr/>
    </dgm:pt>
    <dgm:pt modelId="{22EF7491-1461-4E0D-B765-A7848F77E4C5}" type="pres">
      <dgm:prSet presAssocID="{D0683AEA-9F5D-45F6-871B-D7546498EEDF}" presName="ParentText" presStyleLbl="revTx" presStyleIdx="0" presStyleCnt="2" custFlipHor="1" custScaleX="70271" custScaleY="970156" custLinFactY="-72405" custLinFactNeighborX="89226" custLinFactNeighborY="-100000">
        <dgm:presLayoutVars>
          <dgm:chMax val="1"/>
          <dgm:chPref val="1"/>
          <dgm:bulletEnabled val="1"/>
        </dgm:presLayoutVars>
      </dgm:prSet>
      <dgm:spPr/>
    </dgm:pt>
    <dgm:pt modelId="{30944DE5-1140-4DC3-B17B-FCE2AB9B102B}" type="pres">
      <dgm:prSet presAssocID="{D0683AEA-9F5D-45F6-871B-D7546498EEDF}" presName="ChildText" presStyleLbl="revTx" presStyleIdx="1" presStyleCnt="2">
        <dgm:presLayoutVars>
          <dgm:chMax val="0"/>
          <dgm:chPref val="0"/>
        </dgm:presLayoutVars>
      </dgm:prSet>
      <dgm:spPr/>
    </dgm:pt>
    <dgm:pt modelId="{ABCA9AF9-35FB-442C-8279-8477E9654840}" type="pres">
      <dgm:prSet presAssocID="{D0683AEA-9F5D-45F6-871B-D7546498EEDF}" presName="ChildAccentShape" presStyleLbl="trBgShp" presStyleIdx="0" presStyleCnt="1"/>
      <dgm:spPr/>
    </dgm:pt>
    <dgm:pt modelId="{2A154515-7958-4505-9832-800CD5D7D60E}" type="pres">
      <dgm:prSet presAssocID="{D0683AEA-9F5D-45F6-871B-D7546498EEDF}" presName="Image" presStyleLbl="alignImgPlace1" presStyleIdx="0" presStyleCnt="1" custScaleX="112392" custScaleY="111085" custLinFactNeighborX="-4497" custLinFactNeighborY="143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F1970439-9FC9-4A4B-9ACC-E905D3EEA078}" type="presOf" srcId="{CFA5EC34-612D-4D8B-AA37-EC713FD3F60B}" destId="{CB44DBF3-DF16-4072-8EA9-2DD4C2AF5516}" srcOrd="0" destOrd="0" presId="urn:microsoft.com/office/officeart/2009/3/layout/SnapshotPictureList"/>
    <dgm:cxn modelId="{9D0B3F6E-6156-4E63-BC98-7EDFDF5EAAF2}" srcId="{CFA5EC34-612D-4D8B-AA37-EC713FD3F60B}" destId="{D0683AEA-9F5D-45F6-871B-D7546498EEDF}" srcOrd="0" destOrd="0" parTransId="{2DB546A4-BEBF-44C4-88E7-074B625DE669}" sibTransId="{F4C98652-A77D-4498-84C5-5BD2F3D39A02}"/>
    <dgm:cxn modelId="{E5167B59-606E-4DC9-8B20-6193627EECCA}" type="presOf" srcId="{D0683AEA-9F5D-45F6-871B-D7546498EEDF}" destId="{22EF7491-1461-4E0D-B765-A7848F77E4C5}" srcOrd="0" destOrd="0" presId="urn:microsoft.com/office/officeart/2009/3/layout/SnapshotPictureList"/>
    <dgm:cxn modelId="{E7FB9947-0724-4C50-93A8-23747C49FAA8}" type="presParOf" srcId="{CB44DBF3-DF16-4072-8EA9-2DD4C2AF5516}" destId="{685B6D79-0D85-4C83-9DEC-545096225775}" srcOrd="0" destOrd="0" presId="urn:microsoft.com/office/officeart/2009/3/layout/SnapshotPictureList"/>
    <dgm:cxn modelId="{8DD59D1A-CEDD-4A39-9B04-3DB923D3D353}" type="presParOf" srcId="{685B6D79-0D85-4C83-9DEC-545096225775}" destId="{7734F32B-23CB-4205-9BE1-5BA7F849A20E}" srcOrd="0" destOrd="0" presId="urn:microsoft.com/office/officeart/2009/3/layout/SnapshotPictureList"/>
    <dgm:cxn modelId="{3BEDF5F5-7F02-4400-9D31-0C151DAF65CF}" type="presParOf" srcId="{685B6D79-0D85-4C83-9DEC-545096225775}" destId="{22EF7491-1461-4E0D-B765-A7848F77E4C5}" srcOrd="1" destOrd="0" presId="urn:microsoft.com/office/officeart/2009/3/layout/SnapshotPictureList"/>
    <dgm:cxn modelId="{1FBE719C-4D2C-429A-87B3-54397BE4C870}" type="presParOf" srcId="{685B6D79-0D85-4C83-9DEC-545096225775}" destId="{30944DE5-1140-4DC3-B17B-FCE2AB9B102B}" srcOrd="2" destOrd="0" presId="urn:microsoft.com/office/officeart/2009/3/layout/SnapshotPictureList"/>
    <dgm:cxn modelId="{FED4BFFF-FB2B-44C6-ACF0-968BAC7BBABE}" type="presParOf" srcId="{685B6D79-0D85-4C83-9DEC-545096225775}" destId="{ABCA9AF9-35FB-442C-8279-8477E9654840}" srcOrd="3" destOrd="0" presId="urn:microsoft.com/office/officeart/2009/3/layout/SnapshotPictureList"/>
    <dgm:cxn modelId="{5E2644F1-D340-4278-99CE-A7B943D024EC}" type="presParOf" srcId="{685B6D79-0D85-4C83-9DEC-545096225775}" destId="{2A154515-7958-4505-9832-800CD5D7D60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9D79-9758-4252-B190-1BDB96232C1E}">
      <dsp:nvSpPr>
        <dsp:cNvPr id="0" name=""/>
        <dsp:cNvSpPr/>
      </dsp:nvSpPr>
      <dsp:spPr>
        <a:xfrm>
          <a:off x="0" y="758285"/>
          <a:ext cx="2563658" cy="15381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довіру до результатів навчання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58285"/>
        <a:ext cx="2563658" cy="1538195"/>
      </dsp:txXfrm>
    </dsp:sp>
    <dsp:sp modelId="{ECBB4F95-7CC5-4715-9184-A813F4023C44}">
      <dsp:nvSpPr>
        <dsp:cNvPr id="0" name=""/>
        <dsp:cNvSpPr/>
      </dsp:nvSpPr>
      <dsp:spPr>
        <a:xfrm>
          <a:off x="5640048" y="701372"/>
          <a:ext cx="2563658" cy="1665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здобуття власних знань і розвиток власних здібностей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0048" y="701372"/>
        <a:ext cx="2563658" cy="1665803"/>
      </dsp:txXfrm>
    </dsp:sp>
    <dsp:sp modelId="{F50F9C61-10CE-40FC-A392-214250FF9F6D}">
      <dsp:nvSpPr>
        <dsp:cNvPr id="0" name=""/>
        <dsp:cNvSpPr/>
      </dsp:nvSpPr>
      <dsp:spPr>
        <a:xfrm>
          <a:off x="2828458" y="476880"/>
          <a:ext cx="2563658" cy="2268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Учням треба наголошувати, що коли вони списують чи дають списати комусь – розвиток неможливий.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458" y="476880"/>
        <a:ext cx="2563658" cy="2268760"/>
      </dsp:txXfrm>
    </dsp:sp>
    <dsp:sp modelId="{62DCAC5C-24F3-4683-B72A-BC1A21C87D43}">
      <dsp:nvSpPr>
        <dsp:cNvPr id="0" name=""/>
        <dsp:cNvSpPr/>
      </dsp:nvSpPr>
      <dsp:spPr>
        <a:xfrm>
          <a:off x="656937" y="3015789"/>
          <a:ext cx="2563658" cy="1764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чесний вступ до університету, а потім – гарну роботу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937" y="3015789"/>
        <a:ext cx="2563658" cy="1764002"/>
      </dsp:txXfrm>
    </dsp:sp>
    <dsp:sp modelId="{D7054574-CF4C-45D4-872E-6EB84C9D6EA0}">
      <dsp:nvSpPr>
        <dsp:cNvPr id="0" name=""/>
        <dsp:cNvSpPr/>
      </dsp:nvSpPr>
      <dsp:spPr>
        <a:xfrm>
          <a:off x="3523184" y="3024664"/>
          <a:ext cx="4211834" cy="1764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Зараз світ глобалізований: щоби навчатися за кордоном, потрібно дотримуватися принципів академічної доброчесності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3184" y="3024664"/>
        <a:ext cx="4211834" cy="1764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51CB6-A33F-4279-8C5D-D62902AE1052}">
      <dsp:nvSpPr>
        <dsp:cNvPr id="0" name=""/>
        <dsp:cNvSpPr/>
      </dsp:nvSpPr>
      <dsp:spPr>
        <a:xfrm>
          <a:off x="3581226" y="2067847"/>
          <a:ext cx="2233278" cy="1421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Старанність, самостійність у навчанні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607" y="2137228"/>
        <a:ext cx="2094516" cy="1282520"/>
      </dsp:txXfrm>
    </dsp:sp>
    <dsp:sp modelId="{B5E8A55B-AADE-407C-9AF1-2983A2EFD054}">
      <dsp:nvSpPr>
        <dsp:cNvPr id="0" name=""/>
        <dsp:cNvSpPr/>
      </dsp:nvSpPr>
      <dsp:spPr>
        <a:xfrm rot="16132076">
          <a:off x="4374441" y="1764519"/>
          <a:ext cx="6067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6775" y="0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F377137A-EA31-425F-98EC-3D46E229F2C3}">
      <dsp:nvSpPr>
        <dsp:cNvPr id="0" name=""/>
        <dsp:cNvSpPr/>
      </dsp:nvSpPr>
      <dsp:spPr>
        <a:xfrm>
          <a:off x="3035572" y="282291"/>
          <a:ext cx="3249228" cy="11788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 за власні вчинки і чесне здобуття оцінок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3121" y="339840"/>
        <a:ext cx="3134130" cy="1063800"/>
      </dsp:txXfrm>
    </dsp:sp>
    <dsp:sp modelId="{DA1A86AB-131B-4819-9802-75D7E93B5878}">
      <dsp:nvSpPr>
        <dsp:cNvPr id="0" name=""/>
        <dsp:cNvSpPr/>
      </dsp:nvSpPr>
      <dsp:spPr>
        <a:xfrm rot="2434038">
          <a:off x="5410972" y="3805622"/>
          <a:ext cx="9733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3310" y="0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EDB09F89-2DFD-406F-BAFD-4A8451786C7C}">
      <dsp:nvSpPr>
        <dsp:cNvPr id="0" name=""/>
        <dsp:cNvSpPr/>
      </dsp:nvSpPr>
      <dsp:spPr>
        <a:xfrm>
          <a:off x="5121630" y="4122114"/>
          <a:ext cx="3593400" cy="11146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Толерування думок інших, взаємоповага та підтримка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6045" y="4176529"/>
        <a:ext cx="3484570" cy="1005862"/>
      </dsp:txXfrm>
    </dsp:sp>
    <dsp:sp modelId="{5A83FB56-ED10-4B00-8E69-5FE4B8477A7E}">
      <dsp:nvSpPr>
        <dsp:cNvPr id="0" name=""/>
        <dsp:cNvSpPr/>
      </dsp:nvSpPr>
      <dsp:spPr>
        <a:xfrm rot="8365862">
          <a:off x="2975502" y="3818940"/>
          <a:ext cx="10142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4232" y="0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70AC5542-2E9A-4515-94F7-3D00593727D7}">
      <dsp:nvSpPr>
        <dsp:cNvPr id="0" name=""/>
        <dsp:cNvSpPr/>
      </dsp:nvSpPr>
      <dsp:spPr>
        <a:xfrm>
          <a:off x="384568" y="4148749"/>
          <a:ext cx="4123704" cy="11146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Гідна та моральна поведінка під час навчального процесу та поза ним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983" y="4203164"/>
        <a:ext cx="4014874" cy="100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3F596-8A95-4259-A9E3-D0E475FC9AE5}">
      <dsp:nvSpPr>
        <dsp:cNvPr id="0" name=""/>
        <dsp:cNvSpPr/>
      </dsp:nvSpPr>
      <dsp:spPr>
        <a:xfrm>
          <a:off x="-6134226" y="-938512"/>
          <a:ext cx="7302095" cy="7302095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96FCD-7C3C-4C69-AABB-C68DBAC31DA6}">
      <dsp:nvSpPr>
        <dsp:cNvPr id="0" name=""/>
        <dsp:cNvSpPr/>
      </dsp:nvSpPr>
      <dsp:spPr>
        <a:xfrm>
          <a:off x="434900" y="285684"/>
          <a:ext cx="7265254" cy="571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35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Знецінення знань, невизнання їх за кордоном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900" y="285684"/>
        <a:ext cx="7265254" cy="571151"/>
      </dsp:txXfrm>
    </dsp:sp>
    <dsp:sp modelId="{C41F273C-757F-4010-8173-7DE9AD6647E6}">
      <dsp:nvSpPr>
        <dsp:cNvPr id="0" name=""/>
        <dsp:cNvSpPr/>
      </dsp:nvSpPr>
      <dsp:spPr>
        <a:xfrm>
          <a:off x="77931" y="214290"/>
          <a:ext cx="713939" cy="713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5C02C-EBB8-428E-A31D-0D06E4C216E6}">
      <dsp:nvSpPr>
        <dsp:cNvPr id="0" name=""/>
        <dsp:cNvSpPr/>
      </dsp:nvSpPr>
      <dsp:spPr>
        <a:xfrm>
          <a:off x="904712" y="1142302"/>
          <a:ext cx="6795443" cy="571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35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Випускникам важко влаштуватися на хорошу роботу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4712" y="1142302"/>
        <a:ext cx="6795443" cy="571151"/>
      </dsp:txXfrm>
    </dsp:sp>
    <dsp:sp modelId="{EE64267D-E0AA-4C15-9CE5-C03026A8E18F}">
      <dsp:nvSpPr>
        <dsp:cNvPr id="0" name=""/>
        <dsp:cNvSpPr/>
      </dsp:nvSpPr>
      <dsp:spPr>
        <a:xfrm>
          <a:off x="547742" y="1070909"/>
          <a:ext cx="713939" cy="713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60F95-19CF-4B8E-BB69-A07AB32FB123}">
      <dsp:nvSpPr>
        <dsp:cNvPr id="0" name=""/>
        <dsp:cNvSpPr/>
      </dsp:nvSpPr>
      <dsp:spPr>
        <a:xfrm>
          <a:off x="1119544" y="1998921"/>
          <a:ext cx="6580610" cy="571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35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Зниження якості обслуговування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9544" y="1998921"/>
        <a:ext cx="6580610" cy="571151"/>
      </dsp:txXfrm>
    </dsp:sp>
    <dsp:sp modelId="{01EAAF07-417B-4DF8-8AF0-07E2BC686C7B}">
      <dsp:nvSpPr>
        <dsp:cNvPr id="0" name=""/>
        <dsp:cNvSpPr/>
      </dsp:nvSpPr>
      <dsp:spPr>
        <a:xfrm>
          <a:off x="762575" y="1927527"/>
          <a:ext cx="713939" cy="713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80512-7A0E-4317-A45E-C38697F01D96}">
      <dsp:nvSpPr>
        <dsp:cNvPr id="0" name=""/>
        <dsp:cNvSpPr/>
      </dsp:nvSpPr>
      <dsp:spPr>
        <a:xfrm>
          <a:off x="1119544" y="2854997"/>
          <a:ext cx="6580610" cy="571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35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Стагнація науки, знецінення наукового потенціалу держави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9544" y="2854997"/>
        <a:ext cx="6580610" cy="571151"/>
      </dsp:txXfrm>
    </dsp:sp>
    <dsp:sp modelId="{E8E1073D-B918-4EA7-9562-1EFCE9A4D4F6}">
      <dsp:nvSpPr>
        <dsp:cNvPr id="0" name=""/>
        <dsp:cNvSpPr/>
      </dsp:nvSpPr>
      <dsp:spPr>
        <a:xfrm>
          <a:off x="762575" y="2783603"/>
          <a:ext cx="713939" cy="713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7920E-0B7C-4D70-BE3A-6965B7249E46}">
      <dsp:nvSpPr>
        <dsp:cNvPr id="0" name=""/>
        <dsp:cNvSpPr/>
      </dsp:nvSpPr>
      <dsp:spPr>
        <a:xfrm>
          <a:off x="904712" y="3711616"/>
          <a:ext cx="6795443" cy="571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35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Гальмування розвитку економіки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4712" y="3711616"/>
        <a:ext cx="6795443" cy="571151"/>
      </dsp:txXfrm>
    </dsp:sp>
    <dsp:sp modelId="{718C0B47-21EC-43A8-B5BF-AE423A326B8D}">
      <dsp:nvSpPr>
        <dsp:cNvPr id="0" name=""/>
        <dsp:cNvSpPr/>
      </dsp:nvSpPr>
      <dsp:spPr>
        <a:xfrm>
          <a:off x="547742" y="3640222"/>
          <a:ext cx="713939" cy="713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8CDAA-13FA-42DE-8527-C2EEE461B7E2}">
      <dsp:nvSpPr>
        <dsp:cNvPr id="0" name=""/>
        <dsp:cNvSpPr/>
      </dsp:nvSpPr>
      <dsp:spPr>
        <a:xfrm>
          <a:off x="434900" y="4568235"/>
          <a:ext cx="7265254" cy="5711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35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Країна втрачає авторитет у світі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900" y="4568235"/>
        <a:ext cx="7265254" cy="571151"/>
      </dsp:txXfrm>
    </dsp:sp>
    <dsp:sp modelId="{E225AEE3-D089-44A3-B584-09503BE7FB5D}">
      <dsp:nvSpPr>
        <dsp:cNvPr id="0" name=""/>
        <dsp:cNvSpPr/>
      </dsp:nvSpPr>
      <dsp:spPr>
        <a:xfrm>
          <a:off x="77931" y="4496841"/>
          <a:ext cx="713939" cy="713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4F32B-23CB-4205-9BE1-5BA7F849A20E}">
      <dsp:nvSpPr>
        <dsp:cNvPr id="0" name=""/>
        <dsp:cNvSpPr/>
      </dsp:nvSpPr>
      <dsp:spPr>
        <a:xfrm>
          <a:off x="59535" y="494014"/>
          <a:ext cx="4729499" cy="359159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54515-7958-4505-9832-800CD5D7D60E}">
      <dsp:nvSpPr>
        <dsp:cNvPr id="0" name=""/>
        <dsp:cNvSpPr/>
      </dsp:nvSpPr>
      <dsp:spPr>
        <a:xfrm>
          <a:off x="99422" y="398424"/>
          <a:ext cx="4442976" cy="30740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F7491-1461-4E0D-B765-A7848F77E4C5}">
      <dsp:nvSpPr>
        <dsp:cNvPr id="0" name=""/>
        <dsp:cNvSpPr/>
      </dsp:nvSpPr>
      <dsp:spPr>
        <a:xfrm flipH="1">
          <a:off x="4776025" y="814712"/>
          <a:ext cx="2664942" cy="3369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Найважливіше те, що про академічну доброчесність важливо не просто говорити, а й учитися жити доброчесно на практиці та виховувати в собі сміливість відстоювати своє право на справедливе доброчесне освітнє середовище.</a:t>
          </a:r>
          <a:endParaRPr lang="ru-UA" sz="2000" kern="1200" dirty="0"/>
        </a:p>
      </dsp:txBody>
      <dsp:txXfrm>
        <a:off x="4776025" y="814712"/>
        <a:ext cx="2664942" cy="3369031"/>
      </dsp:txXfrm>
    </dsp:sp>
    <dsp:sp modelId="{30944DE5-1140-4DC3-B17B-FCE2AB9B102B}">
      <dsp:nvSpPr>
        <dsp:cNvPr id="0" name=""/>
        <dsp:cNvSpPr/>
      </dsp:nvSpPr>
      <dsp:spPr>
        <a:xfrm>
          <a:off x="4958747" y="506536"/>
          <a:ext cx="1879585" cy="292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B74A7-FEFA-488E-B5AA-EBE2B4C5B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296C48-F6C0-4F14-833E-DA91B5FDB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036E69-A655-4318-883E-EC3AEC67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0E394B-7750-4985-8BD4-171DB149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C2C5EE-2AF5-4B4E-A755-3E44A751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771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D137C-2914-4626-88F0-D443DF21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DDBE6-BE15-4F2B-8678-C4BE94E04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8190D-763F-474D-9383-A92D410B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99612-C920-40F3-B1E1-62937167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CDFA7-81DC-442E-9F95-AEA4CA3B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419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92436-2C57-470A-860A-09F8163F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79F47-156F-49A4-9FB1-9CA6CA83D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E56C2-94C9-4F5D-9FEB-A768949B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91914B-0B13-4D1F-A88D-DA5A061F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85FB49-CA86-465B-838E-DF2A219C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15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A7299-4D9A-409C-BDF6-DC8F861D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6F0D93-1920-4B71-B967-F161EF78D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90E842-0053-48AD-991B-29B2D594B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7F7D2D-F5A0-4DAA-BF30-BC275EDA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6EF769-4570-4142-8446-B2F93FBF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AE7BFA-96F6-45BB-ACEF-9C1C44AA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0623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3BC1B-37E8-49CB-B131-AA5802DC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FD7883-0A4D-407D-A9C0-3BF29EE34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1A8E3D-EDE0-432A-9818-AC3EB9B96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9A26F7-6CD7-4857-928B-360C01E4D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62BB9A-B979-4C01-A035-95B3FDA2E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868531-9D19-4F03-8A84-18115404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E2192-20B8-4F76-9ED2-7896EB93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2AF489-4999-40B6-8106-AEA7D9A2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06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89443-47F1-4BA9-AA14-79658062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7DBC23-7350-4BA8-B044-34531642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D2790B-79BB-4CB3-9244-726415F0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3820D8-DE16-445E-80D7-9A1341DC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7405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FD1B9A-60AB-413B-ABC1-22D0FE9A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8F9616-18B3-487A-91BA-013F4CA5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1DE36E-C953-4B7A-A027-188875CE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96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CAB22-7A61-40EF-B191-FB4B090D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09A54-7664-41ED-AEF3-C70F8A2B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19D1E1-55FD-456C-B681-EF8AE8BF0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4BDF6A-45EC-4C94-ABE9-40A5E915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5EA16F-BA73-4990-8E94-FB44498F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A2CB1-67B5-4007-A2A9-B4B98822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328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DF0D5-D06A-42D6-AD37-E219E82E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BF362F-EB67-4A5C-B917-D362AAB2C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7A085A-2B06-48DF-90A4-FA72251F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7CB1AD-93BF-4CCE-BB7A-15CB3489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37B3F0-D626-4922-AD54-852159DB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0F8709-FE7D-4417-AC2A-27E7A95C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99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15344-756B-4B6D-8768-C13D0719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DD1269-A3BB-4C50-B8B0-D39E1F275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E1753-8DCA-46B3-A233-5E865161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428A8-518C-4B2D-8015-33C246BB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E759C-9374-4F7A-A1F8-68025F6B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83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51A0E1-B3DE-46F3-809B-144F9FC7A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382D72-A7ED-457E-91BC-AF3C46FDC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9BE2D-C950-40E6-AE68-C4CE20EB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6D285-8304-435A-A603-C1A029CF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A0BE5-760A-4A6B-AA5E-BD608AED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48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59913-5285-4B38-A0F8-1E61F30B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28940B-5155-4186-A006-EA775DCD2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0A910-4853-47A0-9EA2-DCB6DD374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D726-01AC-462A-92AA-702094CA59FE}" type="datetimeFigureOut">
              <a:rPr lang="ru-UA" smtClean="0"/>
              <a:t>26.12.2023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1A6DD-5DE9-4BA7-9D58-29756510B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535E3-248B-468E-8AAF-34CF96CFF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3E65-7CA2-4140-B360-96F1E47E40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27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406" y="0"/>
            <a:ext cx="7728189" cy="17566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uk-UA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Педагогіка партнерства як</a:t>
            </a:r>
            <a:r>
              <a:rPr lang="ru-RU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 взаємодії  зі здобувачами освіти та  </a:t>
            </a:r>
            <a:r>
              <a:rPr lang="ru-RU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батьками</a:t>
            </a:r>
            <a:endParaRPr lang="ru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3662" y="2034781"/>
            <a:ext cx="3059645" cy="476186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рада</a:t>
            </a:r>
          </a:p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березня 2023 р.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021120-D980-4F88-851B-921ACB8D9DA0}"/>
              </a:ext>
            </a:extLst>
          </p:cNvPr>
          <p:cNvSpPr/>
          <p:nvPr/>
        </p:nvSpPr>
        <p:spPr>
          <a:xfrm>
            <a:off x="5813761" y="3429000"/>
            <a:ext cx="3059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Педагогічний коучинг з елементами тренінгу</a:t>
            </a:r>
            <a:endParaRPr lang="ru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Ternivskiy">
            <a:extLst>
              <a:ext uri="{FF2B5EF4-FFF2-40B4-BE49-F238E27FC236}">
                <a16:creationId xmlns:a16="http://schemas.microsoft.com/office/drawing/2014/main" id="{F228ACC4-30CB-4D03-9129-E1E434EB55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46" y="3025406"/>
            <a:ext cx="2016000" cy="1800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F851C-0B78-4E94-93FA-B60AF3170AA6}"/>
              </a:ext>
            </a:extLst>
          </p:cNvPr>
          <p:cNvSpPr txBox="1"/>
          <p:nvPr/>
        </p:nvSpPr>
        <p:spPr>
          <a:xfrm>
            <a:off x="6310166" y="5947491"/>
            <a:ext cx="222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Антоніна ГАВДАН,</a:t>
            </a:r>
          </a:p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директора КТЛ</a:t>
            </a:r>
            <a:endParaRPr lang="ru-U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AD1941-922C-4D06-B154-9B7523212D44}"/>
              </a:ext>
            </a:extLst>
          </p:cNvPr>
          <p:cNvSpPr/>
          <p:nvPr/>
        </p:nvSpPr>
        <p:spPr>
          <a:xfrm>
            <a:off x="732408" y="0"/>
            <a:ext cx="6431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доброчесність залежить від усіх учасників освітнього процесу</a:t>
            </a:r>
          </a:p>
        </p:txBody>
      </p:sp>
      <p:pic>
        <p:nvPicPr>
          <p:cNvPr id="2050" name="Picture 2" descr="https://eo.gov.ua/wp-content/uploads/2021/04/Dobrochesnist-18-1068x559.png">
            <a:extLst>
              <a:ext uri="{FF2B5EF4-FFF2-40B4-BE49-F238E27FC236}">
                <a16:creationId xmlns:a16="http://schemas.microsoft.com/office/drawing/2014/main" id="{6CA30C27-9BBD-4255-A21A-C8A734C5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566"/>
            <a:ext cx="9144000" cy="47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Ternivskiy">
            <a:extLst>
              <a:ext uri="{FF2B5EF4-FFF2-40B4-BE49-F238E27FC236}">
                <a16:creationId xmlns:a16="http://schemas.microsoft.com/office/drawing/2014/main" id="{9178F4CA-6620-40EA-A8D0-653E3AEB05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79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1C04F6-B3C6-4EAC-B949-E394EB489B30}"/>
              </a:ext>
            </a:extLst>
          </p:cNvPr>
          <p:cNvSpPr/>
          <p:nvPr/>
        </p:nvSpPr>
        <p:spPr>
          <a:xfrm>
            <a:off x="661386" y="2134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Академічна доброчесність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Ternivskiy">
            <a:extLst>
              <a:ext uri="{FF2B5EF4-FFF2-40B4-BE49-F238E27FC236}">
                <a16:creationId xmlns:a16="http://schemas.microsoft.com/office/drawing/2014/main" id="{EE404152-7BCB-4B3D-8D85-E3568EAA54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28FFB38-EC07-4B84-BE03-E9CA34AF3E8D}"/>
              </a:ext>
            </a:extLst>
          </p:cNvPr>
          <p:cNvSpPr/>
          <p:nvPr/>
        </p:nvSpPr>
        <p:spPr>
          <a:xfrm>
            <a:off x="488273" y="1530633"/>
            <a:ext cx="7288566" cy="9144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доброчесність починається із доброчесної поведінки кожного: учнів, батьків, вчителя, директора, працівників органів управління освітою.</a:t>
            </a:r>
            <a:endParaRPr lang="ru-UA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F6DA624-3D64-4268-8C61-02DF5996E016}"/>
              </a:ext>
            </a:extLst>
          </p:cNvPr>
          <p:cNvSpPr/>
          <p:nvPr/>
        </p:nvSpPr>
        <p:spPr>
          <a:xfrm>
            <a:off x="488273" y="2608653"/>
            <a:ext cx="7288566" cy="91440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Arial" panose="020B0604020202020204" pitchFamily="34" charset="0"/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чого дотримуватися академічної доброчесності? Щоби довіряти професіоналам, до яких звертаємося. Це стосується будь-якої сфери.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A22F1B5-1131-4081-9E46-9F40A266AC22}"/>
              </a:ext>
            </a:extLst>
          </p:cNvPr>
          <p:cNvSpPr/>
          <p:nvPr/>
        </p:nvSpPr>
        <p:spPr>
          <a:xfrm>
            <a:off x="488273" y="3707535"/>
            <a:ext cx="7288566" cy="1227065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доброчесність базується на чесності, довірі, мужності, повазі, відповідальності та справедливості. Мужність полягає у вмінні сказати собі “ні”, коли є можливість списати чи піти легшим шляхом. Це стосується не тільки учнів, а й учителів.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7B472D3-7CF5-47A0-81B3-025CDF80F391}"/>
              </a:ext>
            </a:extLst>
          </p:cNvPr>
          <p:cNvSpPr/>
          <p:nvPr/>
        </p:nvSpPr>
        <p:spPr>
          <a:xfrm>
            <a:off x="488273" y="5119082"/>
            <a:ext cx="7288566" cy="155767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0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відіграють ключову роль у дотриманні дітьми принципів академічної доброчесності. Якщо вдома толерують порушення доброчесності: наприклад, купують дитині збірники ГДЗ або ж виконують за дітей домашні завдання, то як би школа не старалася – учнів буде важко переконати, що вчитися доброчесно – правильно.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369A63F-2321-418C-BF28-DD791533073A}"/>
              </a:ext>
            </a:extLst>
          </p:cNvPr>
          <p:cNvGrpSpPr/>
          <p:nvPr/>
        </p:nvGrpSpPr>
        <p:grpSpPr>
          <a:xfrm>
            <a:off x="7776839" y="2086076"/>
            <a:ext cx="739306" cy="739306"/>
            <a:chOff x="5662037" y="706002"/>
            <a:chExt cx="739306" cy="739306"/>
          </a:xfrm>
        </p:grpSpPr>
        <p:sp>
          <p:nvSpPr>
            <p:cNvPr id="18" name="Стрелка: вниз 17">
              <a:extLst>
                <a:ext uri="{FF2B5EF4-FFF2-40B4-BE49-F238E27FC236}">
                  <a16:creationId xmlns:a16="http://schemas.microsoft.com/office/drawing/2014/main" id="{826C1ED3-16F4-48B1-B611-9EBA5C798208}"/>
                </a:ext>
              </a:extLst>
            </p:cNvPr>
            <p:cNvSpPr/>
            <p:nvPr/>
          </p:nvSpPr>
          <p:spPr>
            <a:xfrm>
              <a:off x="5662037" y="706002"/>
              <a:ext cx="739306" cy="739306"/>
            </a:xfrm>
            <a:prstGeom prst="downArrow">
              <a:avLst>
                <a:gd name="adj1" fmla="val 55000"/>
                <a:gd name="adj2" fmla="val 45000"/>
              </a:avLst>
            </a:prstGeom>
            <a:ln w="28575">
              <a:solidFill>
                <a:srgbClr val="FF0000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трелка: вниз 4">
              <a:extLst>
                <a:ext uri="{FF2B5EF4-FFF2-40B4-BE49-F238E27FC236}">
                  <a16:creationId xmlns:a16="http://schemas.microsoft.com/office/drawing/2014/main" id="{1F0CCADF-155C-4AEE-A4BF-462A389F98B0}"/>
                </a:ext>
              </a:extLst>
            </p:cNvPr>
            <p:cNvSpPr txBox="1"/>
            <p:nvPr/>
          </p:nvSpPr>
          <p:spPr>
            <a:xfrm>
              <a:off x="5828381" y="706002"/>
              <a:ext cx="406618" cy="556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UA" sz="3300" kern="120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A0C5424-DFB6-4D97-B9B5-78844779F249}"/>
              </a:ext>
            </a:extLst>
          </p:cNvPr>
          <p:cNvGrpSpPr/>
          <p:nvPr/>
        </p:nvGrpSpPr>
        <p:grpSpPr>
          <a:xfrm>
            <a:off x="7787533" y="3184336"/>
            <a:ext cx="739306" cy="739306"/>
            <a:chOff x="5662037" y="706002"/>
            <a:chExt cx="739306" cy="739306"/>
          </a:xfrm>
        </p:grpSpPr>
        <p:sp>
          <p:nvSpPr>
            <p:cNvPr id="21" name="Стрелка: вниз 20">
              <a:extLst>
                <a:ext uri="{FF2B5EF4-FFF2-40B4-BE49-F238E27FC236}">
                  <a16:creationId xmlns:a16="http://schemas.microsoft.com/office/drawing/2014/main" id="{5769056E-C1CC-47EC-AA03-BE1FAC9B97FD}"/>
                </a:ext>
              </a:extLst>
            </p:cNvPr>
            <p:cNvSpPr/>
            <p:nvPr/>
          </p:nvSpPr>
          <p:spPr>
            <a:xfrm>
              <a:off x="5662037" y="706002"/>
              <a:ext cx="739306" cy="739306"/>
            </a:xfrm>
            <a:prstGeom prst="downArrow">
              <a:avLst>
                <a:gd name="adj1" fmla="val 55000"/>
                <a:gd name="adj2" fmla="val 45000"/>
              </a:avLst>
            </a:prstGeom>
            <a:ln w="28575">
              <a:solidFill>
                <a:srgbClr val="FF0000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трелка: вниз 4">
              <a:extLst>
                <a:ext uri="{FF2B5EF4-FFF2-40B4-BE49-F238E27FC236}">
                  <a16:creationId xmlns:a16="http://schemas.microsoft.com/office/drawing/2014/main" id="{92059830-8B6E-46AE-92EE-6124A557F78A}"/>
                </a:ext>
              </a:extLst>
            </p:cNvPr>
            <p:cNvSpPr txBox="1"/>
            <p:nvPr/>
          </p:nvSpPr>
          <p:spPr>
            <a:xfrm>
              <a:off x="5828381" y="706002"/>
              <a:ext cx="406618" cy="556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UA" sz="3300" kern="120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DD330B9-E766-4E82-A920-E6784F641FD9}"/>
              </a:ext>
            </a:extLst>
          </p:cNvPr>
          <p:cNvGrpSpPr/>
          <p:nvPr/>
        </p:nvGrpSpPr>
        <p:grpSpPr>
          <a:xfrm>
            <a:off x="7776839" y="4635863"/>
            <a:ext cx="739306" cy="739306"/>
            <a:chOff x="5662037" y="706002"/>
            <a:chExt cx="739306" cy="739306"/>
          </a:xfrm>
        </p:grpSpPr>
        <p:sp>
          <p:nvSpPr>
            <p:cNvPr id="27" name="Стрелка: вниз 26">
              <a:extLst>
                <a:ext uri="{FF2B5EF4-FFF2-40B4-BE49-F238E27FC236}">
                  <a16:creationId xmlns:a16="http://schemas.microsoft.com/office/drawing/2014/main" id="{D74821C1-FBE1-4341-917B-138092606878}"/>
                </a:ext>
              </a:extLst>
            </p:cNvPr>
            <p:cNvSpPr/>
            <p:nvPr/>
          </p:nvSpPr>
          <p:spPr>
            <a:xfrm>
              <a:off x="5662037" y="706002"/>
              <a:ext cx="739306" cy="739306"/>
            </a:xfrm>
            <a:prstGeom prst="downArrow">
              <a:avLst>
                <a:gd name="adj1" fmla="val 55000"/>
                <a:gd name="adj2" fmla="val 45000"/>
              </a:avLst>
            </a:prstGeom>
            <a:ln w="28575">
              <a:solidFill>
                <a:srgbClr val="FF0000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трелка: вниз 4">
              <a:extLst>
                <a:ext uri="{FF2B5EF4-FFF2-40B4-BE49-F238E27FC236}">
                  <a16:creationId xmlns:a16="http://schemas.microsoft.com/office/drawing/2014/main" id="{1D267EFC-B537-4FB9-995D-CD7EF46138F1}"/>
                </a:ext>
              </a:extLst>
            </p:cNvPr>
            <p:cNvSpPr txBox="1"/>
            <p:nvPr/>
          </p:nvSpPr>
          <p:spPr>
            <a:xfrm>
              <a:off x="5828381" y="706002"/>
              <a:ext cx="406618" cy="556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UA" sz="33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28087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rnivskiy">
            <a:extLst>
              <a:ext uri="{FF2B5EF4-FFF2-40B4-BE49-F238E27FC236}">
                <a16:creationId xmlns:a16="http://schemas.microsoft.com/office/drawing/2014/main" id="{32F4C0D9-3068-4E03-B7F6-068F3864AC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480144-2D2B-4EC1-9DE9-879E424F8862}"/>
              </a:ext>
            </a:extLst>
          </p:cNvPr>
          <p:cNvSpPr/>
          <p:nvPr/>
        </p:nvSpPr>
        <p:spPr>
          <a:xfrm>
            <a:off x="428076" y="291025"/>
            <a:ext cx="6948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Чому академічна доброчесність важлива:</a:t>
            </a:r>
            <a:endParaRPr lang="ru-U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789DBC-9AFB-48A0-951A-E5A4FCF4A73E}"/>
              </a:ext>
            </a:extLst>
          </p:cNvPr>
          <p:cNvSpPr/>
          <p:nvPr/>
        </p:nvSpPr>
        <p:spPr>
          <a:xfrm>
            <a:off x="2530849" y="1518614"/>
            <a:ext cx="637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https://nus.org.ua/articles/akademichna-dobrochesnist-yak-yiyi-poyasnyty-uchnyam-i-stvoryty-systemu-v-shkoli/</a:t>
            </a:r>
            <a:endParaRPr lang="ru-UA" dirty="0">
              <a:solidFill>
                <a:srgbClr val="FFC000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25CDC21B-6059-4D76-A15B-915631864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710643"/>
              </p:ext>
            </p:extLst>
          </p:nvPr>
        </p:nvGraphicFramePr>
        <p:xfrm>
          <a:off x="549675" y="1782866"/>
          <a:ext cx="8203707" cy="507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57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rnivskiy">
            <a:extLst>
              <a:ext uri="{FF2B5EF4-FFF2-40B4-BE49-F238E27FC236}">
                <a16:creationId xmlns:a16="http://schemas.microsoft.com/office/drawing/2014/main" id="{AB114646-1A1F-4086-9AA2-B96EBA6D68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308EDD-27CA-4232-ADF7-A38E85D9BF7D}"/>
              </a:ext>
            </a:extLst>
          </p:cNvPr>
          <p:cNvSpPr/>
          <p:nvPr/>
        </p:nvSpPr>
        <p:spPr>
          <a:xfrm>
            <a:off x="568172" y="97654"/>
            <a:ext cx="6835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академічної доброчесності:</a:t>
            </a:r>
            <a:endParaRPr lang="ru-UA" sz="28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7D3738E-8A90-40F7-9252-7E2EC2958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601353"/>
              </p:ext>
            </p:extLst>
          </p:nvPr>
        </p:nvGraphicFramePr>
        <p:xfrm>
          <a:off x="44389" y="1346962"/>
          <a:ext cx="9055222" cy="554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196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rnivskiy">
            <a:extLst>
              <a:ext uri="{FF2B5EF4-FFF2-40B4-BE49-F238E27FC236}">
                <a16:creationId xmlns:a16="http://schemas.microsoft.com/office/drawing/2014/main" id="{846C6ED7-DE61-425A-966C-FF44364983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FEA862-8695-4D2F-BE39-7C9C1C72D94B}"/>
              </a:ext>
            </a:extLst>
          </p:cNvPr>
          <p:cNvSpPr/>
          <p:nvPr/>
        </p:nvSpPr>
        <p:spPr>
          <a:xfrm>
            <a:off x="410291" y="0"/>
            <a:ext cx="6505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тривалих та системних порушень академічної доброчесності</a:t>
            </a:r>
            <a:endParaRPr lang="uk-UA" sz="28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02BBB9E-D119-4676-971A-956235313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535143"/>
              </p:ext>
            </p:extLst>
          </p:nvPr>
        </p:nvGraphicFramePr>
        <p:xfrm>
          <a:off x="745723" y="1357468"/>
          <a:ext cx="7776839" cy="542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Книги">
            <a:extLst>
              <a:ext uri="{FF2B5EF4-FFF2-40B4-BE49-F238E27FC236}">
                <a16:creationId xmlns:a16="http://schemas.microsoft.com/office/drawing/2014/main" id="{6CD53C14-296F-4509-99F0-B86EB0AC41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888" y="1704513"/>
            <a:ext cx="503808" cy="503808"/>
          </a:xfrm>
          <a:prstGeom prst="rect">
            <a:avLst/>
          </a:prstGeom>
        </p:spPr>
      </p:pic>
      <p:pic>
        <p:nvPicPr>
          <p:cNvPr id="8" name="Рисунок 7" descr="Голова с шестеренками">
            <a:extLst>
              <a:ext uri="{FF2B5EF4-FFF2-40B4-BE49-F238E27FC236}">
                <a16:creationId xmlns:a16="http://schemas.microsoft.com/office/drawing/2014/main" id="{F7AA5430-E87C-4F41-87A9-FD9AB5AD58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49154" y="4183601"/>
            <a:ext cx="696897" cy="696897"/>
          </a:xfrm>
          <a:prstGeom prst="rect">
            <a:avLst/>
          </a:prstGeom>
        </p:spPr>
      </p:pic>
      <p:pic>
        <p:nvPicPr>
          <p:cNvPr id="10" name="Рисунок 9" descr="Тенденция к понижению">
            <a:extLst>
              <a:ext uri="{FF2B5EF4-FFF2-40B4-BE49-F238E27FC236}">
                <a16:creationId xmlns:a16="http://schemas.microsoft.com/office/drawing/2014/main" id="{F609F98F-2228-429C-83A4-028203F139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82696" y="5034454"/>
            <a:ext cx="625876" cy="625876"/>
          </a:xfrm>
          <a:prstGeom prst="rect">
            <a:avLst/>
          </a:prstGeom>
        </p:spPr>
      </p:pic>
      <p:pic>
        <p:nvPicPr>
          <p:cNvPr id="12" name="Рисунок 11" descr="Вопросы">
            <a:extLst>
              <a:ext uri="{FF2B5EF4-FFF2-40B4-BE49-F238E27FC236}">
                <a16:creationId xmlns:a16="http://schemas.microsoft.com/office/drawing/2014/main" id="{63150F2F-F3BB-483D-97AE-D33E65C1EF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49531" y="2462444"/>
            <a:ext cx="696897" cy="696897"/>
          </a:xfrm>
          <a:prstGeom prst="rect">
            <a:avLst/>
          </a:prstGeom>
        </p:spPr>
      </p:pic>
      <p:pic>
        <p:nvPicPr>
          <p:cNvPr id="14" name="Рисунок 13" descr="Флаг">
            <a:extLst>
              <a:ext uri="{FF2B5EF4-FFF2-40B4-BE49-F238E27FC236}">
                <a16:creationId xmlns:a16="http://schemas.microsoft.com/office/drawing/2014/main" id="{FFD1299D-B6A1-4F5A-84D1-CB74FCE8FD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8787" y="5968421"/>
            <a:ext cx="581487" cy="581487"/>
          </a:xfrm>
          <a:prstGeom prst="rect">
            <a:avLst/>
          </a:prstGeom>
        </p:spPr>
      </p:pic>
      <p:pic>
        <p:nvPicPr>
          <p:cNvPr id="16" name="Рисунок 15" descr="Грабитель">
            <a:extLst>
              <a:ext uri="{FF2B5EF4-FFF2-40B4-BE49-F238E27FC236}">
                <a16:creationId xmlns:a16="http://schemas.microsoft.com/office/drawing/2014/main" id="{2AEC1FFE-17DE-49CB-BC61-B66BEC5126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40274" y="3312538"/>
            <a:ext cx="634753" cy="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3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rnivskiy">
            <a:extLst>
              <a:ext uri="{FF2B5EF4-FFF2-40B4-BE49-F238E27FC236}">
                <a16:creationId xmlns:a16="http://schemas.microsoft.com/office/drawing/2014/main" id="{D87D66A5-F26B-409C-93F6-39345E372B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EA3D7B-A6F0-4801-AD62-0DDAE1FD1F63}"/>
              </a:ext>
            </a:extLst>
          </p:cNvPr>
          <p:cNvSpPr/>
          <p:nvPr/>
        </p:nvSpPr>
        <p:spPr>
          <a:xfrm>
            <a:off x="365490" y="99035"/>
            <a:ext cx="7114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РОБИТИ, ЩОБ ПОДОЛАТИ АКАДЕМІЧНУ НЕДОБРОЧЕСНІСТЬ У ШКОЛІ</a:t>
            </a:r>
            <a:endParaRPr lang="ru-U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4961AE9-5358-4A57-9ED1-204BF3D78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349240"/>
              </p:ext>
            </p:extLst>
          </p:nvPr>
        </p:nvGraphicFramePr>
        <p:xfrm>
          <a:off x="851516" y="1562470"/>
          <a:ext cx="7440968" cy="478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336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5FECDF-1F40-410F-80E4-F2BE4E6EDCD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1B6AAE-3560-4F70-B17D-1D17B05F3894}"/>
              </a:ext>
            </a:extLst>
          </p:cNvPr>
          <p:cNvSpPr/>
          <p:nvPr/>
        </p:nvSpPr>
        <p:spPr>
          <a:xfrm>
            <a:off x="736847" y="505828"/>
            <a:ext cx="78922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Педагогіка партнерства як інструмент взаємодії  зі здобувачами освіти та  батьками</a:t>
            </a:r>
            <a:endParaRPr kumimoji="0" lang="ru-UA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44546-A3D2-4FF5-9FFA-B566A17448FA}"/>
              </a:ext>
            </a:extLst>
          </p:cNvPr>
          <p:cNvSpPr txBox="1"/>
          <p:nvPr/>
        </p:nvSpPr>
        <p:spPr>
          <a:xfrm>
            <a:off x="4202140" y="1630521"/>
            <a:ext cx="4483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Даценко А.С., </a:t>
            </a:r>
          </a:p>
          <a:p>
            <a:pPr algn="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 з виховної роботи</a:t>
            </a:r>
            <a:endParaRPr lang="ru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32D7A-4DC2-4131-8B61-D352709E4EB8}"/>
              </a:ext>
            </a:extLst>
          </p:cNvPr>
          <p:cNvSpPr txBox="1"/>
          <p:nvPr/>
        </p:nvSpPr>
        <p:spPr>
          <a:xfrm>
            <a:off x="987552" y="4432625"/>
            <a:ext cx="7808976" cy="1166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 змін полягає в тому, щоб зосередитися на створенні нового, а не на боротьбі зі старим.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39565" indent="356235" algn="r">
              <a:lnSpc>
                <a:spcPct val="107000"/>
              </a:lnSpc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Сократ</a:t>
            </a:r>
            <a:endParaRPr lang="ru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1A2796-0542-4A89-B846-5BE98563DD0C}"/>
              </a:ext>
            </a:extLst>
          </p:cNvPr>
          <p:cNvSpPr/>
          <p:nvPr/>
        </p:nvSpPr>
        <p:spPr>
          <a:xfrm>
            <a:off x="987552" y="5596811"/>
            <a:ext cx="7808976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твої наміри на рік – сій жито, на десятиліття – саджай дерево, на віки – виховуй дітей </a:t>
            </a:r>
            <a:endParaRPr lang="ru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39565" indent="356235" algn="r">
              <a:lnSpc>
                <a:spcPct val="107000"/>
              </a:lnSpc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Народна мудрість</a:t>
            </a:r>
            <a:endParaRPr lang="ru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09EFFD-D2F8-4594-8A32-F81331C2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82" y="2361692"/>
            <a:ext cx="3916776" cy="2105051"/>
          </a:xfrm>
          <a:prstGeom prst="rect">
            <a:avLst/>
          </a:prstGeom>
        </p:spPr>
      </p:pic>
      <p:pic>
        <p:nvPicPr>
          <p:cNvPr id="11" name="Рисунок 10" descr="Ternivskiy">
            <a:extLst>
              <a:ext uri="{FF2B5EF4-FFF2-40B4-BE49-F238E27FC236}">
                <a16:creationId xmlns:a16="http://schemas.microsoft.com/office/drawing/2014/main" id="{E3E36CCD-F8A0-4BF3-B1D5-76F27D1741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34" y="2479481"/>
            <a:ext cx="880411" cy="760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77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Ternivskiy">
            <a:extLst>
              <a:ext uri="{FF2B5EF4-FFF2-40B4-BE49-F238E27FC236}">
                <a16:creationId xmlns:a16="http://schemas.microsoft.com/office/drawing/2014/main" id="{317AF904-C065-4B3E-8B7A-5410B3CC30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4874" b="7781"/>
          <a:stretch/>
        </p:blipFill>
        <p:spPr>
          <a:xfrm>
            <a:off x="581465" y="2179781"/>
            <a:ext cx="8014855" cy="410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560" y="91136"/>
            <a:ext cx="7269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Формула НУШ: складові компоненти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5969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09" y="2540722"/>
            <a:ext cx="3601604" cy="2847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5615132" cy="112355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Що </a:t>
            </a:r>
            <a:r>
              <a:rPr lang="ru-RU" b="1" dirty="0" err="1">
                <a:solidFill>
                  <a:schemeClr val="bg1"/>
                </a:solidFill>
              </a:rPr>
              <a:t>таке</a:t>
            </a:r>
            <a:r>
              <a:rPr lang="ru-RU" b="1" dirty="0">
                <a:solidFill>
                  <a:schemeClr val="bg1"/>
                </a:solidFill>
              </a:rPr>
              <a:t> партнерство?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8020" y="1942424"/>
            <a:ext cx="489288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b="1" spc="-1" dirty="0">
                <a:solidFill>
                  <a:srgbClr val="01010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система взаємовідносин, яка відбувається у процесі певної спільної діяльності;</a:t>
            </a:r>
          </a:p>
          <a:p>
            <a:pPr algn="just"/>
            <a:r>
              <a:rPr lang="uk-UA" sz="1800" b="1" spc="-1" dirty="0">
                <a:solidFill>
                  <a:srgbClr val="01010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спосіб взаємодії і взаємин,  організованих на принципах рівності, добровільності, </a:t>
            </a:r>
            <a:r>
              <a:rPr lang="uk-UA" sz="1800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рівнозначущості</a:t>
            </a:r>
            <a:r>
              <a:rPr lang="uk-UA" sz="1800" b="1" spc="-1" dirty="0">
                <a:solidFill>
                  <a:srgbClr val="01010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та доповнюваності всіх її учасників;</a:t>
            </a:r>
          </a:p>
          <a:p>
            <a:pPr algn="just"/>
            <a:r>
              <a:rPr lang="uk-UA" sz="1800" b="1" spc="-1" dirty="0">
                <a:solidFill>
                  <a:srgbClr val="01010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організаційна форма спільної діяльності , що передбачає об'єднання осіб на відповідних умовах  розподілу праці та активної участі в її реалізації;</a:t>
            </a:r>
          </a:p>
          <a:p>
            <a:pPr algn="just"/>
            <a:r>
              <a:rPr lang="uk-UA" sz="1800" b="1" spc="-1" dirty="0">
                <a:solidFill>
                  <a:srgbClr val="01010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спосіб взаємовідносин, за яких зберігаються права кожної  із сторін,  чітко узгоджені та злагоджені дії учасників спільної справи,   що </a:t>
            </a:r>
            <a:r>
              <a:rPr lang="uk-UA" sz="1800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грунтується</a:t>
            </a:r>
            <a:r>
              <a:rPr lang="uk-UA" sz="1800" b="1" spc="-1" dirty="0">
                <a:solidFill>
                  <a:srgbClr val="01010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на засадах взаємодії та рівноправності.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640" y="123062"/>
            <a:ext cx="147536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9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rnivskiy">
            <a:extLst>
              <a:ext uri="{FF2B5EF4-FFF2-40B4-BE49-F238E27FC236}">
                <a16:creationId xmlns:a16="http://schemas.microsoft.com/office/drawing/2014/main" id="{34AB4591-B4F8-4B64-8AB5-87C39F2ED4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82082" y="4208320"/>
            <a:ext cx="33768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Педагогіка партнерства – це невід’ємна складова НУШ, в основі якої спілкування, взаємодія та співпраця між учителем, учнем і батьками</a:t>
            </a:r>
            <a:r>
              <a:rPr lang="uk-UA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-609600" y="274313"/>
            <a:ext cx="8968509" cy="563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педагогіка партнерства?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9" y="4110181"/>
            <a:ext cx="3971637" cy="24614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0144" y="1455608"/>
            <a:ext cx="8663711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068" algn="just">
              <a:spcAft>
                <a:spcPts val="879"/>
              </a:spcAft>
              <a:buClr>
                <a:srgbClr val="000000"/>
              </a:buClr>
              <a:buSzPct val="45000"/>
            </a:pPr>
            <a:r>
              <a:rPr lang="ru-RU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Педагогіка</a:t>
            </a:r>
            <a:r>
              <a:rPr lang="ru-RU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партнерства - 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чітко</a:t>
            </a:r>
            <a:r>
              <a:rPr lang="en-US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визначена</a:t>
            </a:r>
            <a:r>
              <a:rPr lang="en-US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система</a:t>
            </a:r>
            <a:r>
              <a:rPr lang="en-US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взаємовідносин</a:t>
            </a:r>
            <a:r>
              <a:rPr lang="en-US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всіх</a:t>
            </a:r>
            <a:r>
              <a:rPr lang="en-US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учасників</a:t>
            </a:r>
            <a:r>
              <a:rPr lang="uk-UA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освітнього</a:t>
            </a:r>
            <a:r>
              <a:rPr lang="uk-UA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процесу</a:t>
            </a:r>
            <a:r>
              <a:rPr lang="uk-UA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учнів</a:t>
            </a:r>
            <a:r>
              <a:rPr lang="en-US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батьків</a:t>
            </a:r>
            <a:r>
              <a:rPr lang="en-US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вчителів</a:t>
            </a:r>
            <a:r>
              <a:rPr lang="en-US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), </a:t>
            </a:r>
            <a:r>
              <a:rPr lang="en-US" b="1" spc="-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яка</a:t>
            </a:r>
            <a:r>
              <a:rPr lang="en-US" b="1" spc="-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</a:t>
            </a:r>
            <a:endParaRPr lang="en-US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955" indent="-322887" algn="just">
              <a:spcAft>
                <a:spcPts val="87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рганізовується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на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принципах</a:t>
            </a:r>
            <a:r>
              <a:rPr lang="uk-UA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добровільності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й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спільних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інтересів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;</a:t>
            </a:r>
            <a:endParaRPr lang="en-US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955" indent="-322887" algn="just">
              <a:spcAft>
                <a:spcPts val="87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рунтується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на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повазі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й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рівноправності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всіх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учасників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дотримуючись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визначених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норм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(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права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та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обов'язки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) 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та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враховуючи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ціннісні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орієнтири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кожної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зі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сторін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;</a:t>
            </a:r>
            <a:endParaRPr lang="en-US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955" indent="-322887" algn="just">
              <a:spcAft>
                <a:spcPts val="87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ередбачає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активне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включення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всіх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учасників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у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реалізацію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спільних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завдань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та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готовність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брати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на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себе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відповідальність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за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їх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b="1" spc="-1" dirty="0" err="1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результати</a:t>
            </a:r>
            <a:r>
              <a:rPr lang="en-US" b="1" spc="-1" dirty="0">
                <a:solidFill>
                  <a:srgbClr val="01010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4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9">
            <a:extLst>
              <a:ext uri="{FF2B5EF4-FFF2-40B4-BE49-F238E27FC236}">
                <a16:creationId xmlns:a16="http://schemas.microsoft.com/office/drawing/2014/main" id="{D673068A-46AA-4B00-9543-3CFAE615A7AF}"/>
              </a:ext>
            </a:extLst>
          </p:cNvPr>
          <p:cNvGrpSpPr/>
          <p:nvPr/>
        </p:nvGrpSpPr>
        <p:grpSpPr>
          <a:xfrm>
            <a:off x="2458265" y="3033398"/>
            <a:ext cx="1414613" cy="1414803"/>
            <a:chOff x="3724512" y="2215744"/>
            <a:chExt cx="1131888" cy="1131887"/>
          </a:xfrm>
          <a:solidFill>
            <a:sysClr val="window" lastClr="FFFFFF">
              <a:lumMod val="95000"/>
            </a:sys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F7DEBF-C444-406B-9C43-E9C3E4BC1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512" y="2215744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kern="0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2" name="TextBox 150">
              <a:extLst>
                <a:ext uri="{FF2B5EF4-FFF2-40B4-BE49-F238E27FC236}">
                  <a16:creationId xmlns:a16="http://schemas.microsoft.com/office/drawing/2014/main" id="{9D618254-EFEE-4FB2-BACE-BCC989D468A7}"/>
                </a:ext>
              </a:extLst>
            </p:cNvPr>
            <p:cNvSpPr txBox="1"/>
            <p:nvPr/>
          </p:nvSpPr>
          <p:spPr>
            <a:xfrm>
              <a:off x="3843624" y="2556997"/>
              <a:ext cx="3093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kern="0" dirty="0">
                  <a:solidFill>
                    <a:prstClr val="white">
                      <a:lumMod val="95000"/>
                    </a:prst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</a:t>
              </a:r>
              <a:endParaRPr lang="zh-CN" altLang="en-US" sz="2399" kern="0" dirty="0">
                <a:solidFill>
                  <a:prstClr val="white">
                    <a:lumMod val="9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16" name="组合 43">
            <a:extLst>
              <a:ext uri="{FF2B5EF4-FFF2-40B4-BE49-F238E27FC236}">
                <a16:creationId xmlns:a16="http://schemas.microsoft.com/office/drawing/2014/main" id="{8D066D65-D901-463D-AAEB-F6A462A8016A}"/>
              </a:ext>
            </a:extLst>
          </p:cNvPr>
          <p:cNvGrpSpPr/>
          <p:nvPr/>
        </p:nvGrpSpPr>
        <p:grpSpPr>
          <a:xfrm rot="842600">
            <a:off x="4090430" y="2402391"/>
            <a:ext cx="3329201" cy="3327668"/>
            <a:chOff x="3409439" y="1806731"/>
            <a:chExt cx="2663825" cy="2662237"/>
          </a:xfrm>
          <a:solidFill>
            <a:sysClr val="window" lastClr="FFFFFF">
              <a:lumMod val="95000"/>
            </a:sysClr>
          </a:solidFill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C05298C2-6519-4170-92FE-874202E589A4}"/>
                </a:ext>
              </a:extLst>
            </p:cNvPr>
            <p:cNvSpPr>
              <a:spLocks/>
            </p:cNvSpPr>
            <p:nvPr/>
          </p:nvSpPr>
          <p:spPr bwMode="auto">
            <a:xfrm rot="20103862">
              <a:off x="3409439" y="1806731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kern="0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8" name="TextBox 144">
              <a:extLst>
                <a:ext uri="{FF2B5EF4-FFF2-40B4-BE49-F238E27FC236}">
                  <a16:creationId xmlns:a16="http://schemas.microsoft.com/office/drawing/2014/main" id="{6F9794BB-0603-453D-B558-774D178B04A9}"/>
                </a:ext>
              </a:extLst>
            </p:cNvPr>
            <p:cNvSpPr txBox="1"/>
            <p:nvPr/>
          </p:nvSpPr>
          <p:spPr>
            <a:xfrm>
              <a:off x="5716188" y="2900609"/>
              <a:ext cx="311934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kern="0" dirty="0">
                  <a:solidFill>
                    <a:prstClr val="white">
                      <a:lumMod val="95000"/>
                    </a:prst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</a:t>
              </a:r>
              <a:endParaRPr lang="zh-CN" altLang="en-US" sz="2399" kern="0" dirty="0">
                <a:solidFill>
                  <a:prstClr val="white">
                    <a:lumMod val="9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13" name="组合 52">
            <a:extLst>
              <a:ext uri="{FF2B5EF4-FFF2-40B4-BE49-F238E27FC236}">
                <a16:creationId xmlns:a16="http://schemas.microsoft.com/office/drawing/2014/main" id="{3377395C-7E56-4454-B8FD-0E41125A0FA1}"/>
              </a:ext>
            </a:extLst>
          </p:cNvPr>
          <p:cNvGrpSpPr/>
          <p:nvPr/>
        </p:nvGrpSpPr>
        <p:grpSpPr>
          <a:xfrm>
            <a:off x="4722343" y="3033399"/>
            <a:ext cx="2065376" cy="2065653"/>
            <a:chOff x="3847918" y="2361884"/>
            <a:chExt cx="1652588" cy="1652587"/>
          </a:xfrm>
          <a:solidFill>
            <a:sysClr val="window" lastClr="FFFFFF">
              <a:lumMod val="95000"/>
            </a:sysClr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C08B7BC-F64F-4DC6-BB15-F754473BD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srgbClr val="261F1C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5" name="TextBox 147">
              <a:extLst>
                <a:ext uri="{FF2B5EF4-FFF2-40B4-BE49-F238E27FC236}">
                  <a16:creationId xmlns:a16="http://schemas.microsoft.com/office/drawing/2014/main" id="{A24E6F6C-0FEE-4772-B532-629E0326D7AB}"/>
                </a:ext>
              </a:extLst>
            </p:cNvPr>
            <p:cNvSpPr txBox="1"/>
            <p:nvPr/>
          </p:nvSpPr>
          <p:spPr>
            <a:xfrm>
              <a:off x="5056570" y="2613663"/>
              <a:ext cx="29269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399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华文新魏" panose="02010800040101010101" pitchFamily="2" charset="-122"/>
                  <a:ea typeface="华文新魏" panose="02010800040101010101" pitchFamily="2" charset="-122"/>
                </a:rPr>
                <a:t>B</a:t>
              </a:r>
              <a:endParaRPr kumimoji="0" lang="zh-CN" altLang="en-US" sz="2399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组合 46">
            <a:extLst>
              <a:ext uri="{FF2B5EF4-FFF2-40B4-BE49-F238E27FC236}">
                <a16:creationId xmlns:a16="http://schemas.microsoft.com/office/drawing/2014/main" id="{0C653DF6-6638-4536-8088-2F8AA0F73CBC}"/>
              </a:ext>
            </a:extLst>
          </p:cNvPr>
          <p:cNvGrpSpPr/>
          <p:nvPr/>
        </p:nvGrpSpPr>
        <p:grpSpPr>
          <a:xfrm>
            <a:off x="1578859" y="2227297"/>
            <a:ext cx="2747881" cy="2748252"/>
            <a:chOff x="3092268" y="1623697"/>
            <a:chExt cx="2198688" cy="2198687"/>
          </a:xfrm>
          <a:solidFill>
            <a:sysClr val="window" lastClr="FFFFFF">
              <a:lumMod val="95000"/>
            </a:sysClr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5C90E20-FEF8-48EF-8A6E-8C07129A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kern="0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" name="TextBox 152">
              <a:extLst>
                <a:ext uri="{FF2B5EF4-FFF2-40B4-BE49-F238E27FC236}">
                  <a16:creationId xmlns:a16="http://schemas.microsoft.com/office/drawing/2014/main" id="{99798654-1151-4E31-AEFC-0663EBDD3DC3}"/>
                </a:ext>
              </a:extLst>
            </p:cNvPr>
            <p:cNvSpPr txBox="1"/>
            <p:nvPr/>
          </p:nvSpPr>
          <p:spPr>
            <a:xfrm>
              <a:off x="3348877" y="2307841"/>
              <a:ext cx="32732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kern="0" dirty="0">
                  <a:solidFill>
                    <a:prstClr val="white">
                      <a:lumMod val="95000"/>
                    </a:prst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2399" kern="0" dirty="0">
                <a:solidFill>
                  <a:prstClr val="white">
                    <a:lumMod val="9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6" name="Picture 2" descr="https://o.remove.bg/downloads/042398ee-39dc-433c-934c-9b1f7d217e86/Pedagogika-partnerstva-2-e1561042180333-removebg-preview.png">
            <a:extLst>
              <a:ext uri="{FF2B5EF4-FFF2-40B4-BE49-F238E27FC236}">
                <a16:creationId xmlns:a16="http://schemas.microsoft.com/office/drawing/2014/main" id="{E0C865A7-E527-488A-B837-56C223231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r="34441"/>
          <a:stretch/>
        </p:blipFill>
        <p:spPr bwMode="auto">
          <a:xfrm>
            <a:off x="2350756" y="1947407"/>
            <a:ext cx="4229218" cy="49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E1FA78-CFED-4E58-B362-77E95A4E5796}"/>
              </a:ext>
            </a:extLst>
          </p:cNvPr>
          <p:cNvSpPr/>
          <p:nvPr/>
        </p:nvSpPr>
        <p:spPr>
          <a:xfrm>
            <a:off x="591197" y="374569"/>
            <a:ext cx="7961605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b="1" cap="all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Педагогіка партнерства </a:t>
            </a:r>
            <a:r>
              <a:rPr lang="uk-UA" b="1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простір дитинства, який будується на засадах рівності, діалогу, співпраці, прийняття. Вона є складовою концепції Нової української школи, спрямованої на те, щоб побудувати довіру між школою, дітьми, батьками та суспільством</a:t>
            </a:r>
            <a:endParaRPr lang="ru-UA" b="1" cap="smal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B8FEC8-67FC-402E-8449-1492F458C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9"/>
          <a:stretch/>
        </p:blipFill>
        <p:spPr>
          <a:xfrm>
            <a:off x="0" y="4643887"/>
            <a:ext cx="9144000" cy="2227297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2878933-D920-44C1-8CA1-5B5B629C3B23}"/>
              </a:ext>
            </a:extLst>
          </p:cNvPr>
          <p:cNvSpPr/>
          <p:nvPr/>
        </p:nvSpPr>
        <p:spPr>
          <a:xfrm>
            <a:off x="3577582" y="1901942"/>
            <a:ext cx="5101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Об’єднані спільними цілями та прагненнями</a:t>
            </a:r>
            <a:endParaRPr lang="ru-UA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17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rnivskiy">
            <a:extLst>
              <a:ext uri="{FF2B5EF4-FFF2-40B4-BE49-F238E27FC236}">
                <a16:creationId xmlns:a16="http://schemas.microsoft.com/office/drawing/2014/main" id="{DE012AAE-2191-41F8-97DC-93D0C1F174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4381" r="11217" b="6438"/>
          <a:stretch/>
        </p:blipFill>
        <p:spPr>
          <a:xfrm>
            <a:off x="350981" y="2032000"/>
            <a:ext cx="8460509" cy="4461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3418" y="323273"/>
            <a:ext cx="7056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Принципи педагогіки партнерства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3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703" y="168625"/>
            <a:ext cx="71860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 педагогіки партнерства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738" y="261607"/>
            <a:ext cx="1475360" cy="1365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7197" b="7224"/>
          <a:stretch/>
        </p:blipFill>
        <p:spPr>
          <a:xfrm>
            <a:off x="175491" y="1865745"/>
            <a:ext cx="8745608" cy="455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4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561" b="5264"/>
          <a:stretch/>
        </p:blipFill>
        <p:spPr>
          <a:xfrm>
            <a:off x="202131" y="1684420"/>
            <a:ext cx="8816741" cy="49281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9543" y="219862"/>
            <a:ext cx="656769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 вчитель - учень</a:t>
            </a:r>
            <a:endParaRPr lang="ru-RU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847" y="318798"/>
            <a:ext cx="147536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8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909" y="1451738"/>
            <a:ext cx="51908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Постійна комунікацію, яка дозволяє оперативно реагувати на будь-які зміни та проблеми (створення чатів чи груп у соціальних мережах та менеджерах, проведення відеобесід).</a:t>
            </a:r>
          </a:p>
          <a:p>
            <a:pPr algn="just"/>
            <a:endParaRPr lang="uk-UA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Неформальне спілкування (спільне святкування визначних подій та свят, які мають важливе значення для життя дітей та школи).</a:t>
            </a:r>
          </a:p>
          <a:p>
            <a:pPr algn="just"/>
            <a:endParaRPr lang="uk-UA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Усебічну допомогу й участь батьків у організації та проведенні свят, тематичних та позашкільних заходів.</a:t>
            </a:r>
          </a:p>
          <a:p>
            <a:pPr algn="just"/>
            <a:endParaRPr lang="uk-UA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Участь батьків у навчальному житті своїх дітей (добровільна допомога під час створення навчальних матеріалів та формування освітнього середовища, обмін життєвим та 	професійним досвідом).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640" y="86116"/>
            <a:ext cx="1475360" cy="1365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66" y="4812145"/>
            <a:ext cx="1644073" cy="1178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528" y="2472585"/>
            <a:ext cx="3333750" cy="2066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018" y="-15484"/>
            <a:ext cx="8102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 між вчителем та </a:t>
            </a:r>
          </a:p>
          <a:p>
            <a:r>
              <a:rPr lang="uk-UA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батьками в рамках педагогіки партнерства</a:t>
            </a:r>
            <a:endParaRPr lang="ru-RU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099" y="4124761"/>
            <a:ext cx="4438273" cy="24508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3634" y="1444088"/>
            <a:ext cx="8029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перейманню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9743" y="326180"/>
            <a:ext cx="658847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навчальному процесі НУШ</a:t>
            </a:r>
            <a:endParaRPr lang="ru-RU" sz="33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793" y="243533"/>
            <a:ext cx="147536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08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493" y="4017072"/>
            <a:ext cx="82753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створенню атмосфери, в якій найкраще розкривається потенціал кожного учня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задовольняє потребу в значимості і приналежності та зменшує рівень стресу, що, зрештою, допомагає інтелекту працювати ефективніше.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 формат стосунків найкраще соціалізує дітей та готує до активної ролі в оточуючому світі.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750" y="207370"/>
            <a:ext cx="632410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 педагогіки партнерства</a:t>
            </a:r>
            <a:endParaRPr lang="ru-RU" sz="33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640" y="124723"/>
            <a:ext cx="1475360" cy="1365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09" y="1620986"/>
            <a:ext cx="4507345" cy="218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4937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rnivskiy">
            <a:extLst>
              <a:ext uri="{FF2B5EF4-FFF2-40B4-BE49-F238E27FC236}">
                <a16:creationId xmlns:a16="http://schemas.microsoft.com/office/drawing/2014/main" id="{38E8E686-5DEF-45B1-A584-567585D612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9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06DEA9-64CF-4D1F-83D8-75DE217FD087}"/>
              </a:ext>
            </a:extLst>
          </p:cNvPr>
          <p:cNvSpPr/>
          <p:nvPr/>
        </p:nvSpPr>
        <p:spPr>
          <a:xfrm>
            <a:off x="798192" y="332458"/>
            <a:ext cx="3818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ДЕННИЙ:</a:t>
            </a:r>
            <a:endParaRPr kumimoji="0" lang="ru-UA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23" name="Рисунок 22" descr="Ternivskiy">
            <a:extLst>
              <a:ext uri="{FF2B5EF4-FFF2-40B4-BE49-F238E27FC236}">
                <a16:creationId xmlns:a16="http://schemas.microsoft.com/office/drawing/2014/main" id="{BCBE4ACA-E3E6-42E1-A79B-DF9EEF60E8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70" y="0"/>
            <a:ext cx="1480366" cy="1363115"/>
          </a:xfrm>
          <a:prstGeom prst="rect">
            <a:avLst/>
          </a:prstGeom>
          <a:noFill/>
        </p:spPr>
      </p:pic>
      <p:grpSp>
        <p:nvGrpSpPr>
          <p:cNvPr id="27" name="Group 7">
            <a:extLst>
              <a:ext uri="{FF2B5EF4-FFF2-40B4-BE49-F238E27FC236}">
                <a16:creationId xmlns:a16="http://schemas.microsoft.com/office/drawing/2014/main" id="{84AF36B6-4820-43BE-AE9B-575BF3617DCA}"/>
              </a:ext>
            </a:extLst>
          </p:cNvPr>
          <p:cNvGrpSpPr>
            <a:grpSpLocks/>
          </p:cNvGrpSpPr>
          <p:nvPr/>
        </p:nvGrpSpPr>
        <p:grpSpPr bwMode="auto">
          <a:xfrm>
            <a:off x="549257" y="1623557"/>
            <a:ext cx="8302579" cy="560389"/>
            <a:chOff x="1255" y="2027"/>
            <a:chExt cx="3209" cy="353"/>
          </a:xfrm>
        </p:grpSpPr>
        <p:sp>
          <p:nvSpPr>
            <p:cNvPr id="28" name="Line 8">
              <a:extLst>
                <a:ext uri="{FF2B5EF4-FFF2-40B4-BE49-F238E27FC236}">
                  <a16:creationId xmlns:a16="http://schemas.microsoft.com/office/drawing/2014/main" id="{206EF9FE-35BE-46B0-A71D-5FAC5C41738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1F358E15-0137-491C-8F64-223BDC3081D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08" y="2074"/>
              <a:ext cx="295" cy="202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D102506E-0B6F-4230-A707-C1A4305E0A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EE3FBF1-AFF4-425A-A960-E51A45220F9B}"/>
              </a:ext>
            </a:extLst>
          </p:cNvPr>
          <p:cNvSpPr/>
          <p:nvPr/>
        </p:nvSpPr>
        <p:spPr>
          <a:xfrm>
            <a:off x="1545336" y="1526004"/>
            <a:ext cx="7176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000000"/>
              </a:buClr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виконання рішень педагогічної ради від 20.12.2022 р. (протокол №4) та 17.01.2023 р. (протокол №5).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AD1370BE-8FCB-4604-B065-17EC3A1B4C0B}"/>
              </a:ext>
            </a:extLst>
          </p:cNvPr>
          <p:cNvGrpSpPr>
            <a:grpSpLocks/>
          </p:cNvGrpSpPr>
          <p:nvPr/>
        </p:nvGrpSpPr>
        <p:grpSpPr bwMode="auto">
          <a:xfrm>
            <a:off x="576886" y="2392629"/>
            <a:ext cx="8264118" cy="525463"/>
            <a:chOff x="1285" y="2666"/>
            <a:chExt cx="3195" cy="331"/>
          </a:xfrm>
        </p:grpSpPr>
        <p:sp>
          <p:nvSpPr>
            <p:cNvPr id="34" name="Line 13">
              <a:extLst>
                <a:ext uri="{FF2B5EF4-FFF2-40B4-BE49-F238E27FC236}">
                  <a16:creationId xmlns:a16="http://schemas.microsoft.com/office/drawing/2014/main" id="{6B23BFD1-4355-44A2-8F7C-320339E447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56" y="2997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D87BFFEB-1249-449C-92A0-0EED11AEE5C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38" y="2713"/>
              <a:ext cx="295" cy="202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37" name="Text Box 16">
              <a:extLst>
                <a:ext uri="{FF2B5EF4-FFF2-40B4-BE49-F238E27FC236}">
                  <a16:creationId xmlns:a16="http://schemas.microsoft.com/office/drawing/2014/main" id="{BA7A0E5E-5146-480B-A529-79F1B7352C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48" y="26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614A552-E957-432D-B88E-5BF08022792E}"/>
              </a:ext>
            </a:extLst>
          </p:cNvPr>
          <p:cNvSpPr/>
          <p:nvPr/>
        </p:nvSpPr>
        <p:spPr>
          <a:xfrm>
            <a:off x="1545336" y="2265121"/>
            <a:ext cx="7306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Педагогіка партнерства як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 взаємодії  зі здобувачами освіти та  батьками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Педагогічний коучинг з елементами тренінгу)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000000"/>
              </a:buClr>
            </a:pPr>
            <a:endParaRPr lang="ru-U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9" name="Group 17">
            <a:extLst>
              <a:ext uri="{FF2B5EF4-FFF2-40B4-BE49-F238E27FC236}">
                <a16:creationId xmlns:a16="http://schemas.microsoft.com/office/drawing/2014/main" id="{BD30C9CC-DEB2-4E13-9BD7-49C5C7774C33}"/>
              </a:ext>
            </a:extLst>
          </p:cNvPr>
          <p:cNvGrpSpPr>
            <a:grpSpLocks/>
          </p:cNvGrpSpPr>
          <p:nvPr/>
        </p:nvGrpSpPr>
        <p:grpSpPr bwMode="auto">
          <a:xfrm>
            <a:off x="584942" y="3210571"/>
            <a:ext cx="8266894" cy="522288"/>
            <a:chOff x="1292" y="3251"/>
            <a:chExt cx="3172" cy="329"/>
          </a:xfrm>
        </p:grpSpPr>
        <p:sp>
          <p:nvSpPr>
            <p:cNvPr id="40" name="Line 18">
              <a:extLst>
                <a:ext uri="{FF2B5EF4-FFF2-40B4-BE49-F238E27FC236}">
                  <a16:creationId xmlns:a16="http://schemas.microsoft.com/office/drawing/2014/main" id="{947AFF35-9D1D-4B11-B2E0-0F9329DF2BA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9">
              <a:extLst>
                <a:ext uri="{FF2B5EF4-FFF2-40B4-BE49-F238E27FC236}">
                  <a16:creationId xmlns:a16="http://schemas.microsoft.com/office/drawing/2014/main" id="{FCCDECA2-10BE-425C-8B8D-1F2BA9AF065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44" y="3299"/>
              <a:ext cx="295" cy="200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3" name="Text Box 21">
              <a:extLst>
                <a:ext uri="{FF2B5EF4-FFF2-40B4-BE49-F238E27FC236}">
                  <a16:creationId xmlns:a16="http://schemas.microsoft.com/office/drawing/2014/main" id="{F5311C15-6AA6-4BC8-94E1-C5E2F16F562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32" y="32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7B07F8A-0283-4543-ABC3-61312E6F8B90}"/>
              </a:ext>
            </a:extLst>
          </p:cNvPr>
          <p:cNvSpPr/>
          <p:nvPr/>
        </p:nvSpPr>
        <p:spPr>
          <a:xfrm>
            <a:off x="1545336" y="3188535"/>
            <a:ext cx="5080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 algn="just">
              <a:spcBef>
                <a:spcPts val="1200"/>
              </a:spcBef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Академічна доброчесність – основа якості освіти.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5" name="Group 2">
            <a:extLst>
              <a:ext uri="{FF2B5EF4-FFF2-40B4-BE49-F238E27FC236}">
                <a16:creationId xmlns:a16="http://schemas.microsoft.com/office/drawing/2014/main" id="{B7B60422-FD7C-434B-817F-D798622F7046}"/>
              </a:ext>
            </a:extLst>
          </p:cNvPr>
          <p:cNvGrpSpPr>
            <a:grpSpLocks/>
          </p:cNvGrpSpPr>
          <p:nvPr/>
        </p:nvGrpSpPr>
        <p:grpSpPr bwMode="auto">
          <a:xfrm>
            <a:off x="544133" y="4568834"/>
            <a:ext cx="8307704" cy="467623"/>
            <a:chOff x="1293" y="1473"/>
            <a:chExt cx="3171" cy="372"/>
          </a:xfrm>
        </p:grpSpPr>
        <p:sp>
          <p:nvSpPr>
            <p:cNvPr id="46" name="Line 3">
              <a:extLst>
                <a:ext uri="{FF2B5EF4-FFF2-40B4-BE49-F238E27FC236}">
                  <a16:creationId xmlns:a16="http://schemas.microsoft.com/office/drawing/2014/main" id="{307BE9A1-C6DC-4E27-9337-CE35F4CC299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F6749D3A-C0B4-40AB-8BC1-A12CB7C5B28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07" y="1559"/>
              <a:ext cx="372" cy="199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9" name="Text Box 6">
              <a:extLst>
                <a:ext uri="{FF2B5EF4-FFF2-40B4-BE49-F238E27FC236}">
                  <a16:creationId xmlns:a16="http://schemas.microsoft.com/office/drawing/2014/main" id="{96AD9260-92A7-4C3C-B4BC-5D5716A241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35" y="148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D1AACAC-75DB-4311-82E5-4565B6B95D86}"/>
              </a:ext>
            </a:extLst>
          </p:cNvPr>
          <p:cNvSpPr/>
          <p:nvPr/>
        </p:nvSpPr>
        <p:spPr>
          <a:xfrm>
            <a:off x="1545337" y="3749097"/>
            <a:ext cx="7306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перевірку стану викладання та рівня знань, умінь і навичок учнів 5-11-х класів з англійської мови. Методи і прийоми формування соціальної та громадянської компетентності на уроках та в позаурочній діяльності.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1" name="Group 22">
            <a:extLst>
              <a:ext uri="{FF2B5EF4-FFF2-40B4-BE49-F238E27FC236}">
                <a16:creationId xmlns:a16="http://schemas.microsoft.com/office/drawing/2014/main" id="{51891061-862B-4D65-B844-7DAE97D80715}"/>
              </a:ext>
            </a:extLst>
          </p:cNvPr>
          <p:cNvGrpSpPr>
            <a:grpSpLocks/>
          </p:cNvGrpSpPr>
          <p:nvPr/>
        </p:nvGrpSpPr>
        <p:grpSpPr bwMode="auto">
          <a:xfrm>
            <a:off x="591960" y="5791568"/>
            <a:ext cx="8259875" cy="514351"/>
            <a:chOff x="1277" y="3265"/>
            <a:chExt cx="3187" cy="324"/>
          </a:xfrm>
        </p:grpSpPr>
        <p:sp>
          <p:nvSpPr>
            <p:cNvPr id="52" name="Line 23">
              <a:extLst>
                <a:ext uri="{FF2B5EF4-FFF2-40B4-BE49-F238E27FC236}">
                  <a16:creationId xmlns:a16="http://schemas.microsoft.com/office/drawing/2014/main" id="{7623CE30-DFB2-4636-9A0A-6C58CA6C78A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24">
              <a:extLst>
                <a:ext uri="{FF2B5EF4-FFF2-40B4-BE49-F238E27FC236}">
                  <a16:creationId xmlns:a16="http://schemas.microsoft.com/office/drawing/2014/main" id="{A8C90544-A6BC-463D-A285-4378B22BFED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30" y="3312"/>
              <a:ext cx="295" cy="201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5" name="Text Box 26">
              <a:extLst>
                <a:ext uri="{FF2B5EF4-FFF2-40B4-BE49-F238E27FC236}">
                  <a16:creationId xmlns:a16="http://schemas.microsoft.com/office/drawing/2014/main" id="{03A12E0C-DC62-4376-AC78-15A1316CC8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19" y="330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9113DBD-F2D1-44B0-ACDE-422400E1D225}"/>
              </a:ext>
            </a:extLst>
          </p:cNvPr>
          <p:cNvSpPr/>
          <p:nvPr/>
        </p:nvSpPr>
        <p:spPr>
          <a:xfrm>
            <a:off x="1581539" y="4987801"/>
            <a:ext cx="7343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 та перспективи впровадження профільного навчання .</a:t>
            </a:r>
            <a:r>
              <a:rPr lang="uk-UA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 готовності учнів 9-х класів до закінчення основної школи та вступ до профільних 10-х класів поглибленого вивчення предметів.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Аналіз формування профільних класів на 2023/2024 н.р. Стартап-2023.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0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56150" y="1679529"/>
            <a:ext cx="7587327" cy="655638"/>
            <a:chOff x="1358" y="1978"/>
            <a:chExt cx="3030" cy="413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364" y="2391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311" y="2025"/>
              <a:ext cx="302" cy="20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387" y="1983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9E7CC52-F05B-45AE-8ABA-17E8B589925F}"/>
              </a:ext>
            </a:extLst>
          </p:cNvPr>
          <p:cNvSpPr/>
          <p:nvPr/>
        </p:nvSpPr>
        <p:spPr>
          <a:xfrm>
            <a:off x="1535838" y="1367281"/>
            <a:ext cx="7279688" cy="529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spcBef>
                <a:spcPts val="1200"/>
              </a:spcBef>
              <a:spcAft>
                <a:spcPts val="1200"/>
              </a:spcAft>
            </a:pPr>
            <a:r>
              <a:rPr lang="uk-UA" b="1" cap="sm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Різне:</a:t>
            </a:r>
            <a:endParaRPr lang="ru-UA" b="1" cap="smal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Затвердження Положень: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 про порядок розслідування нещасних випадків, що сталися зі здобувачами освіти під час освітнього процесу (Даценко А.С.)</a:t>
            </a:r>
            <a:endParaRPr lang="ru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 про органи громадського самоврядування КТЛ КМР (Гавдан А.М., Даценко А.С.).</a:t>
            </a:r>
            <a:endParaRPr lang="ru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Обговорення освітньої, модельної навчальної програми на 2023/2024 н.р. Нової української школи.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затвердження предмета для поглибленого вивчення в 8 </a:t>
            </a: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проліцейському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класі 2023/2024 навчальному році.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проведення консультацій та річного оцінювання з учнями-екстернами.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вибір третього предмету національного мультипредметного тесту/ ЗНО-23 учнів 11 класів.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видачу дублікату свідоцтва про базову середню освіту випускнику Кучеренко Віталію Сергійовичу,  середньої школи № 80 м. Кривого Рогу, Дніпропетровської області.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Попереджувальні бесіди з учнями на канікулах: Правила безпеки на воді, з вибухонебезпечними предметами, газом.</a:t>
            </a:r>
            <a:endParaRPr lang="ru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Рисунок 31" descr="Ternivskiy">
            <a:extLst>
              <a:ext uri="{FF2B5EF4-FFF2-40B4-BE49-F238E27FC236}">
                <a16:creationId xmlns:a16="http://schemas.microsoft.com/office/drawing/2014/main" id="{F386427B-76F9-4F3A-AE6E-999EC3480C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70" y="0"/>
            <a:ext cx="1480366" cy="1363115"/>
          </a:xfrm>
          <a:prstGeom prst="rect">
            <a:avLst/>
          </a:prstGeom>
          <a:noFill/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1E6225D-4DC8-45E2-94B6-25DA1ADE3FD5}"/>
              </a:ext>
            </a:extLst>
          </p:cNvPr>
          <p:cNvSpPr/>
          <p:nvPr/>
        </p:nvSpPr>
        <p:spPr>
          <a:xfrm>
            <a:off x="798192" y="332458"/>
            <a:ext cx="3818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ДЕННИЙ:</a:t>
            </a:r>
            <a:endParaRPr kumimoji="0" lang="ru-UA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FB79A5-BCFD-4A9F-AD2B-7DE1ACE6B298}"/>
              </a:ext>
            </a:extLst>
          </p:cNvPr>
          <p:cNvSpPr/>
          <p:nvPr/>
        </p:nvSpPr>
        <p:spPr>
          <a:xfrm>
            <a:off x="217420" y="-1324"/>
            <a:ext cx="74470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Педагогіка партнерства як інструмент взаємодії  зі здобувачами освіти та  батьками</a:t>
            </a:r>
            <a:endParaRPr lang="ru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Ternivskiy">
            <a:extLst>
              <a:ext uri="{FF2B5EF4-FFF2-40B4-BE49-F238E27FC236}">
                <a16:creationId xmlns:a16="http://schemas.microsoft.com/office/drawing/2014/main" id="{2336BC0C-D755-413E-9884-731209036E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0EE33E-9258-48AF-A5AB-D3880F81E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93"/>
          <a:stretch/>
        </p:blipFill>
        <p:spPr>
          <a:xfrm>
            <a:off x="7696940" y="1564508"/>
            <a:ext cx="900000" cy="923744"/>
          </a:xfrm>
          <a:prstGeom prst="rect">
            <a:avLst/>
          </a:prstGeom>
        </p:spPr>
      </p:pic>
      <p:pic>
        <p:nvPicPr>
          <p:cNvPr id="8" name="Рисунок 11">
            <a:extLst>
              <a:ext uri="{FF2B5EF4-FFF2-40B4-BE49-F238E27FC236}">
                <a16:creationId xmlns:a16="http://schemas.microsoft.com/office/drawing/2014/main" id="{DDCF8FE3-8C33-4910-A65C-BE2C31B63B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4"/>
          <a:stretch/>
        </p:blipFill>
        <p:spPr>
          <a:xfrm>
            <a:off x="7011131" y="2313225"/>
            <a:ext cx="900001" cy="952500"/>
          </a:xfrm>
          <a:prstGeom prst="rect">
            <a:avLst/>
          </a:prstGeom>
        </p:spPr>
      </p:pic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4620B753-6D4B-4BFE-8D4C-A12A8D6ABB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4"/>
          <a:stretch/>
        </p:blipFill>
        <p:spPr>
          <a:xfrm>
            <a:off x="6355696" y="3122350"/>
            <a:ext cx="900002" cy="952500"/>
          </a:xfrm>
          <a:prstGeom prst="rect">
            <a:avLst/>
          </a:prstGeom>
        </p:spPr>
      </p:pic>
      <p:pic>
        <p:nvPicPr>
          <p:cNvPr id="10" name="Рисунок 13">
            <a:extLst>
              <a:ext uri="{FF2B5EF4-FFF2-40B4-BE49-F238E27FC236}">
                <a16:creationId xmlns:a16="http://schemas.microsoft.com/office/drawing/2014/main" id="{4B2FA713-52BB-4DD8-9C8E-D406194AD1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4"/>
          <a:stretch/>
        </p:blipFill>
        <p:spPr>
          <a:xfrm>
            <a:off x="5643348" y="3937345"/>
            <a:ext cx="900002" cy="952500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D32AAC91-096A-4744-9682-D48E0AE898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4"/>
          <a:stretch/>
        </p:blipFill>
        <p:spPr>
          <a:xfrm>
            <a:off x="4926833" y="4776869"/>
            <a:ext cx="900002" cy="952500"/>
          </a:xfrm>
          <a:prstGeom prst="rect">
            <a:avLst/>
          </a:prstGeom>
        </p:spPr>
      </p:pic>
      <p:pic>
        <p:nvPicPr>
          <p:cNvPr id="12" name="Рисунок 9">
            <a:extLst>
              <a:ext uri="{FF2B5EF4-FFF2-40B4-BE49-F238E27FC236}">
                <a16:creationId xmlns:a16="http://schemas.microsoft.com/office/drawing/2014/main" id="{FAAB61B5-896A-41F1-91DB-96BD9345B8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4"/>
          <a:stretch/>
        </p:blipFill>
        <p:spPr>
          <a:xfrm>
            <a:off x="4237849" y="5605342"/>
            <a:ext cx="900002" cy="9525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8EE43FE-70DE-4763-8861-55A1CDCBA565}"/>
              </a:ext>
            </a:extLst>
          </p:cNvPr>
          <p:cNvSpPr/>
          <p:nvPr/>
        </p:nvSpPr>
        <p:spPr>
          <a:xfrm>
            <a:off x="3743670" y="2440098"/>
            <a:ext cx="2727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«вчитель-учень»</a:t>
            </a:r>
            <a:endParaRPr lang="ru-UA" sz="28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B10577-BB78-41D0-8F2B-198CFB1658A5}"/>
              </a:ext>
            </a:extLst>
          </p:cNvPr>
          <p:cNvSpPr/>
          <p:nvPr/>
        </p:nvSpPr>
        <p:spPr>
          <a:xfrm>
            <a:off x="2938836" y="3233276"/>
            <a:ext cx="2872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«вчитель-батьки»</a:t>
            </a:r>
            <a:endParaRPr lang="ru-UA" sz="2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561CB46-DC41-4864-8AD7-6587BCF7BD72}"/>
              </a:ext>
            </a:extLst>
          </p:cNvPr>
          <p:cNvSpPr/>
          <p:nvPr/>
        </p:nvSpPr>
        <p:spPr>
          <a:xfrm>
            <a:off x="2733746" y="4052636"/>
            <a:ext cx="2414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«учень-учень»</a:t>
            </a:r>
            <a:endParaRPr lang="ru-UA" sz="28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0E05BC3-3092-42C7-838A-85978D5FDDBD}"/>
              </a:ext>
            </a:extLst>
          </p:cNvPr>
          <p:cNvSpPr/>
          <p:nvPr/>
        </p:nvSpPr>
        <p:spPr>
          <a:xfrm>
            <a:off x="1527422" y="4770655"/>
            <a:ext cx="3041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«вчитель-вчитель»</a:t>
            </a:r>
            <a:endParaRPr lang="ru-UA" sz="28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5E8F9C-74B1-498E-977F-77E00D1FCC0E}"/>
              </a:ext>
            </a:extLst>
          </p:cNvPr>
          <p:cNvSpPr/>
          <p:nvPr/>
        </p:nvSpPr>
        <p:spPr>
          <a:xfrm>
            <a:off x="1169907" y="5690940"/>
            <a:ext cx="264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«учень-батьки» </a:t>
            </a:r>
            <a:endParaRPr lang="ru-UA" sz="2800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F5030A4-34A0-49A9-922A-5D91DDF54258}"/>
              </a:ext>
            </a:extLst>
          </p:cNvPr>
          <p:cNvCxnSpPr>
            <a:cxnSpLocks/>
          </p:cNvCxnSpPr>
          <p:nvPr/>
        </p:nvCxnSpPr>
        <p:spPr>
          <a:xfrm flipH="1">
            <a:off x="4784708" y="2071451"/>
            <a:ext cx="3913184" cy="459659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4302BC2-86A2-4E41-BA3E-FB5F01313837}"/>
              </a:ext>
            </a:extLst>
          </p:cNvPr>
          <p:cNvSpPr/>
          <p:nvPr/>
        </p:nvSpPr>
        <p:spPr>
          <a:xfrm>
            <a:off x="1171274" y="1695897"/>
            <a:ext cx="6471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Базовими принципами партнерства є:</a:t>
            </a:r>
            <a:endParaRPr lang="ru-UA" sz="2800" cap="small" dirty="0"/>
          </a:p>
        </p:txBody>
      </p:sp>
      <p:pic>
        <p:nvPicPr>
          <p:cNvPr id="1026" name="Picture 2" descr="https://o.remove.bg/downloads/c42755ea-6fc4-41e7-97b0-a1bbddaf05b9/image_2019-08-13_10-01-28-1140x430-removebg-preview.png">
            <a:extLst>
              <a:ext uri="{FF2B5EF4-FFF2-40B4-BE49-F238E27FC236}">
                <a16:creationId xmlns:a16="http://schemas.microsoft.com/office/drawing/2014/main" id="{32EA3A61-C389-4A78-AB5B-F25F6434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09" y="4751705"/>
            <a:ext cx="5206156" cy="196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86D8EBA-1908-4D93-82B1-301F3EBB27A6}"/>
              </a:ext>
            </a:extLst>
          </p:cNvPr>
          <p:cNvSpPr/>
          <p:nvPr/>
        </p:nvSpPr>
        <p:spPr>
          <a:xfrm>
            <a:off x="926702" y="1145500"/>
            <a:ext cx="6622294" cy="461665"/>
          </a:xfrm>
          <a:prstGeom prst="rect">
            <a:avLst/>
          </a:prstGeom>
          <a:ln w="28575">
            <a:solidFill>
              <a:srgbClr val="FCA847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Педагогічний коучинг з елементами тренінгу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15912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BDFC4E-30BB-431A-B0F4-B9B7CCACA4B5}"/>
              </a:ext>
            </a:extLst>
          </p:cNvPr>
          <p:cNvSpPr/>
          <p:nvPr/>
        </p:nvSpPr>
        <p:spPr>
          <a:xfrm>
            <a:off x="-878889" y="111092"/>
            <a:ext cx="8549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marR="539115" indent="449580" algn="just">
              <a:spcBef>
                <a:spcPts val="1210"/>
              </a:spcBef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ПЛІДНА</a:t>
            </a:r>
            <a:r>
              <a:rPr lang="uk-UA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uk-UA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uk-UA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uk-UA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uk-UA" sz="2000" b="1" spc="-3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uk-UA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uk-UA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uk-UA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uk-UA" sz="2000" b="1" spc="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ТВЕРДЖЕННЯХ:</a:t>
            </a:r>
            <a:endParaRPr lang="ru-UA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Ternivskiy">
            <a:extLst>
              <a:ext uri="{FF2B5EF4-FFF2-40B4-BE49-F238E27FC236}">
                <a16:creationId xmlns:a16="http://schemas.microsoft.com/office/drawing/2014/main" id="{1E4EE19A-E8D7-46C1-8CB0-6AF0DD54A0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9" y="-5646"/>
            <a:ext cx="1480366" cy="1363115"/>
          </a:xfrm>
          <a:prstGeom prst="rect">
            <a:avLst/>
          </a:prstGeom>
          <a:noFill/>
        </p:spPr>
      </p:pic>
      <p:grpSp>
        <p:nvGrpSpPr>
          <p:cNvPr id="4" name="Group 52">
            <a:extLst>
              <a:ext uri="{FF2B5EF4-FFF2-40B4-BE49-F238E27FC236}">
                <a16:creationId xmlns:a16="http://schemas.microsoft.com/office/drawing/2014/main" id="{155DF89D-0177-45CF-9AE4-55A349117029}"/>
              </a:ext>
            </a:extLst>
          </p:cNvPr>
          <p:cNvGrpSpPr>
            <a:grpSpLocks/>
          </p:cNvGrpSpPr>
          <p:nvPr/>
        </p:nvGrpSpPr>
        <p:grpSpPr bwMode="auto">
          <a:xfrm>
            <a:off x="2565679" y="1350198"/>
            <a:ext cx="5357777" cy="5120832"/>
            <a:chOff x="4293" y="470"/>
            <a:chExt cx="5527" cy="5269"/>
          </a:xfrm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C48189B4-E699-4CE9-9874-6AB23CA5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" y="2921"/>
              <a:ext cx="2861" cy="2818"/>
            </a:xfrm>
            <a:custGeom>
              <a:avLst/>
              <a:gdLst>
                <a:gd name="T0" fmla="+- 0 7805 6492"/>
                <a:gd name="T1" fmla="*/ T0 w 2861"/>
                <a:gd name="T2" fmla="+- 0 2921 2921"/>
                <a:gd name="T3" fmla="*/ 2921 h 2818"/>
                <a:gd name="T4" fmla="+- 0 7677 6492"/>
                <a:gd name="T5" fmla="*/ T4 w 2861"/>
                <a:gd name="T6" fmla="+- 0 3224 2921"/>
                <a:gd name="T7" fmla="*/ 3224 h 2818"/>
                <a:gd name="T8" fmla="+- 0 7527 6492"/>
                <a:gd name="T9" fmla="*/ T8 w 2861"/>
                <a:gd name="T10" fmla="+- 0 3267 2921"/>
                <a:gd name="T11" fmla="*/ 3267 h 2818"/>
                <a:gd name="T12" fmla="+- 0 7384 6492"/>
                <a:gd name="T13" fmla="*/ T12 w 2861"/>
                <a:gd name="T14" fmla="+- 0 3330 2921"/>
                <a:gd name="T15" fmla="*/ 3330 h 2818"/>
                <a:gd name="T16" fmla="+- 0 7091 6492"/>
                <a:gd name="T17" fmla="*/ T16 w 2861"/>
                <a:gd name="T18" fmla="+- 0 3181 2921"/>
                <a:gd name="T19" fmla="*/ 3181 h 2818"/>
                <a:gd name="T20" fmla="+- 0 7059 6492"/>
                <a:gd name="T21" fmla="*/ T20 w 2861"/>
                <a:gd name="T22" fmla="+- 0 3585 2921"/>
                <a:gd name="T23" fmla="*/ 3585 h 2818"/>
                <a:gd name="T24" fmla="+- 0 6963 6492"/>
                <a:gd name="T25" fmla="*/ T24 w 2861"/>
                <a:gd name="T26" fmla="+- 0 3709 2921"/>
                <a:gd name="T27" fmla="*/ 3709 h 2818"/>
                <a:gd name="T28" fmla="+- 0 6885 6492"/>
                <a:gd name="T29" fmla="*/ T28 w 2861"/>
                <a:gd name="T30" fmla="+- 0 3844 2921"/>
                <a:gd name="T31" fmla="*/ 3844 h 2818"/>
                <a:gd name="T32" fmla="+- 0 6826 6492"/>
                <a:gd name="T33" fmla="*/ T32 w 2861"/>
                <a:gd name="T34" fmla="+- 0 3989 2921"/>
                <a:gd name="T35" fmla="*/ 3989 h 2818"/>
                <a:gd name="T36" fmla="+- 0 6492 6492"/>
                <a:gd name="T37" fmla="*/ T36 w 2861"/>
                <a:gd name="T38" fmla="+- 0 4220 2921"/>
                <a:gd name="T39" fmla="*/ 4220 h 2818"/>
                <a:gd name="T40" fmla="+- 0 6768 6492"/>
                <a:gd name="T41" fmla="*/ T40 w 2861"/>
                <a:gd name="T42" fmla="+- 0 4398 2921"/>
                <a:gd name="T43" fmla="*/ 4398 h 2818"/>
                <a:gd name="T44" fmla="+- 0 6784 6492"/>
                <a:gd name="T45" fmla="*/ T44 w 2861"/>
                <a:gd name="T46" fmla="+- 0 4553 2921"/>
                <a:gd name="T47" fmla="*/ 4553 h 2818"/>
                <a:gd name="T48" fmla="+- 0 6822 6492"/>
                <a:gd name="T49" fmla="*/ T48 w 2861"/>
                <a:gd name="T50" fmla="+- 0 4705 2921"/>
                <a:gd name="T51" fmla="*/ 4705 h 2818"/>
                <a:gd name="T52" fmla="+- 0 6624 6492"/>
                <a:gd name="T53" fmla="*/ T52 w 2861"/>
                <a:gd name="T54" fmla="+- 0 4967 2921"/>
                <a:gd name="T55" fmla="*/ 4967 h 2818"/>
                <a:gd name="T56" fmla="+- 0 7016 6492"/>
                <a:gd name="T57" fmla="*/ T56 w 2861"/>
                <a:gd name="T58" fmla="+- 0 5070 2921"/>
                <a:gd name="T59" fmla="*/ 5070 h 2818"/>
                <a:gd name="T60" fmla="+- 0 7121 6492"/>
                <a:gd name="T61" fmla="*/ T60 w 2861"/>
                <a:gd name="T62" fmla="+- 0 5186 2921"/>
                <a:gd name="T63" fmla="*/ 5186 h 2818"/>
                <a:gd name="T64" fmla="+- 0 7241 6492"/>
                <a:gd name="T65" fmla="*/ T64 w 2861"/>
                <a:gd name="T66" fmla="+- 0 5286 2921"/>
                <a:gd name="T67" fmla="*/ 5286 h 2818"/>
                <a:gd name="T68" fmla="+- 0 7373 6492"/>
                <a:gd name="T69" fmla="*/ T68 w 2861"/>
                <a:gd name="T70" fmla="+- 0 5369 2921"/>
                <a:gd name="T71" fmla="*/ 5369 h 2818"/>
                <a:gd name="T72" fmla="+- 0 7542 6492"/>
                <a:gd name="T73" fmla="*/ T72 w 2861"/>
                <a:gd name="T74" fmla="+- 0 5738 2921"/>
                <a:gd name="T75" fmla="*/ 5738 h 2818"/>
                <a:gd name="T76" fmla="+- 0 7766 6492"/>
                <a:gd name="T77" fmla="*/ T76 w 2861"/>
                <a:gd name="T78" fmla="+- 0 5497 2921"/>
                <a:gd name="T79" fmla="*/ 5497 h 2818"/>
                <a:gd name="T80" fmla="+- 0 7922 6492"/>
                <a:gd name="T81" fmla="*/ T80 w 2861"/>
                <a:gd name="T82" fmla="+- 0 5508 2921"/>
                <a:gd name="T83" fmla="*/ 5508 h 2818"/>
                <a:gd name="T84" fmla="+- 0 8078 6492"/>
                <a:gd name="T85" fmla="*/ T84 w 2861"/>
                <a:gd name="T86" fmla="+- 0 5497 2921"/>
                <a:gd name="T87" fmla="*/ 5497 h 2818"/>
                <a:gd name="T88" fmla="+- 0 8302 6492"/>
                <a:gd name="T89" fmla="*/ T88 w 2861"/>
                <a:gd name="T90" fmla="+- 0 5738 2921"/>
                <a:gd name="T91" fmla="*/ 5738 h 2818"/>
                <a:gd name="T92" fmla="+- 0 8471 6492"/>
                <a:gd name="T93" fmla="*/ T92 w 2861"/>
                <a:gd name="T94" fmla="+- 0 5369 2921"/>
                <a:gd name="T95" fmla="*/ 5369 h 2818"/>
                <a:gd name="T96" fmla="+- 0 8603 6492"/>
                <a:gd name="T97" fmla="*/ T96 w 2861"/>
                <a:gd name="T98" fmla="+- 0 5286 2921"/>
                <a:gd name="T99" fmla="*/ 5286 h 2818"/>
                <a:gd name="T100" fmla="+- 0 8723 6492"/>
                <a:gd name="T101" fmla="*/ T100 w 2861"/>
                <a:gd name="T102" fmla="+- 0 5186 2921"/>
                <a:gd name="T103" fmla="*/ 5186 h 2818"/>
                <a:gd name="T104" fmla="+- 0 8828 6492"/>
                <a:gd name="T105" fmla="*/ T104 w 2861"/>
                <a:gd name="T106" fmla="+- 0 5070 2921"/>
                <a:gd name="T107" fmla="*/ 5070 h 2818"/>
                <a:gd name="T108" fmla="+- 0 9220 6492"/>
                <a:gd name="T109" fmla="*/ T108 w 2861"/>
                <a:gd name="T110" fmla="+- 0 4967 2921"/>
                <a:gd name="T111" fmla="*/ 4967 h 2818"/>
                <a:gd name="T112" fmla="+- 0 9022 6492"/>
                <a:gd name="T113" fmla="*/ T112 w 2861"/>
                <a:gd name="T114" fmla="+- 0 4705 2921"/>
                <a:gd name="T115" fmla="*/ 4705 h 2818"/>
                <a:gd name="T116" fmla="+- 0 9060 6492"/>
                <a:gd name="T117" fmla="*/ T116 w 2861"/>
                <a:gd name="T118" fmla="+- 0 4553 2921"/>
                <a:gd name="T119" fmla="*/ 4553 h 2818"/>
                <a:gd name="T120" fmla="+- 0 9076 6492"/>
                <a:gd name="T121" fmla="*/ T120 w 2861"/>
                <a:gd name="T122" fmla="+- 0 4398 2921"/>
                <a:gd name="T123" fmla="*/ 4398 h 2818"/>
                <a:gd name="T124" fmla="+- 0 9352 6492"/>
                <a:gd name="T125" fmla="*/ T124 w 2861"/>
                <a:gd name="T126" fmla="+- 0 4220 2921"/>
                <a:gd name="T127" fmla="*/ 4220 h 2818"/>
                <a:gd name="T128" fmla="+- 0 9018 6492"/>
                <a:gd name="T129" fmla="*/ T128 w 2861"/>
                <a:gd name="T130" fmla="+- 0 3989 2921"/>
                <a:gd name="T131" fmla="*/ 3989 h 2818"/>
                <a:gd name="T132" fmla="+- 0 8959 6492"/>
                <a:gd name="T133" fmla="*/ T132 w 2861"/>
                <a:gd name="T134" fmla="+- 0 3844 2921"/>
                <a:gd name="T135" fmla="*/ 3844 h 2818"/>
                <a:gd name="T136" fmla="+- 0 8881 6492"/>
                <a:gd name="T137" fmla="*/ T136 w 2861"/>
                <a:gd name="T138" fmla="+- 0 3709 2921"/>
                <a:gd name="T139" fmla="*/ 3709 h 2818"/>
                <a:gd name="T140" fmla="+- 0 8785 6492"/>
                <a:gd name="T141" fmla="*/ T140 w 2861"/>
                <a:gd name="T142" fmla="+- 0 3585 2921"/>
                <a:gd name="T143" fmla="*/ 3585 h 2818"/>
                <a:gd name="T144" fmla="+- 0 8753 6492"/>
                <a:gd name="T145" fmla="*/ T144 w 2861"/>
                <a:gd name="T146" fmla="+- 0 3181 2921"/>
                <a:gd name="T147" fmla="*/ 3181 h 2818"/>
                <a:gd name="T148" fmla="+- 0 8460 6492"/>
                <a:gd name="T149" fmla="*/ T148 w 2861"/>
                <a:gd name="T150" fmla="+- 0 3330 2921"/>
                <a:gd name="T151" fmla="*/ 3330 h 2818"/>
                <a:gd name="T152" fmla="+- 0 8317 6492"/>
                <a:gd name="T153" fmla="*/ T152 w 2861"/>
                <a:gd name="T154" fmla="+- 0 3267 2921"/>
                <a:gd name="T155" fmla="*/ 3267 h 2818"/>
                <a:gd name="T156" fmla="+- 0 8167 6492"/>
                <a:gd name="T157" fmla="*/ T156 w 2861"/>
                <a:gd name="T158" fmla="+- 0 3224 2921"/>
                <a:gd name="T159" fmla="*/ 3224 h 2818"/>
                <a:gd name="T160" fmla="+- 0 8039 6492"/>
                <a:gd name="T161" fmla="*/ T160 w 2861"/>
                <a:gd name="T162" fmla="+- 0 2921 2921"/>
                <a:gd name="T163" fmla="*/ 2921 h 28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2861" h="2818">
                  <a:moveTo>
                    <a:pt x="1547" y="0"/>
                  </a:moveTo>
                  <a:lnTo>
                    <a:pt x="1313" y="0"/>
                  </a:lnTo>
                  <a:lnTo>
                    <a:pt x="1262" y="289"/>
                  </a:lnTo>
                  <a:lnTo>
                    <a:pt x="1185" y="303"/>
                  </a:lnTo>
                  <a:lnTo>
                    <a:pt x="1109" y="322"/>
                  </a:lnTo>
                  <a:lnTo>
                    <a:pt x="1035" y="346"/>
                  </a:lnTo>
                  <a:lnTo>
                    <a:pt x="962" y="375"/>
                  </a:lnTo>
                  <a:lnTo>
                    <a:pt x="892" y="409"/>
                  </a:lnTo>
                  <a:lnTo>
                    <a:pt x="824" y="448"/>
                  </a:lnTo>
                  <a:lnTo>
                    <a:pt x="599" y="260"/>
                  </a:lnTo>
                  <a:lnTo>
                    <a:pt x="420" y="410"/>
                  </a:lnTo>
                  <a:lnTo>
                    <a:pt x="567" y="664"/>
                  </a:lnTo>
                  <a:lnTo>
                    <a:pt x="517" y="725"/>
                  </a:lnTo>
                  <a:lnTo>
                    <a:pt x="471" y="788"/>
                  </a:lnTo>
                  <a:lnTo>
                    <a:pt x="430" y="854"/>
                  </a:lnTo>
                  <a:lnTo>
                    <a:pt x="393" y="923"/>
                  </a:lnTo>
                  <a:lnTo>
                    <a:pt x="361" y="994"/>
                  </a:lnTo>
                  <a:lnTo>
                    <a:pt x="334" y="1068"/>
                  </a:lnTo>
                  <a:lnTo>
                    <a:pt x="40" y="1068"/>
                  </a:lnTo>
                  <a:lnTo>
                    <a:pt x="0" y="1299"/>
                  </a:lnTo>
                  <a:lnTo>
                    <a:pt x="275" y="1399"/>
                  </a:lnTo>
                  <a:lnTo>
                    <a:pt x="276" y="1477"/>
                  </a:lnTo>
                  <a:lnTo>
                    <a:pt x="281" y="1555"/>
                  </a:lnTo>
                  <a:lnTo>
                    <a:pt x="292" y="1632"/>
                  </a:lnTo>
                  <a:lnTo>
                    <a:pt x="309" y="1709"/>
                  </a:lnTo>
                  <a:lnTo>
                    <a:pt x="330" y="1784"/>
                  </a:lnTo>
                  <a:lnTo>
                    <a:pt x="356" y="1858"/>
                  </a:lnTo>
                  <a:lnTo>
                    <a:pt x="132" y="2046"/>
                  </a:lnTo>
                  <a:lnTo>
                    <a:pt x="249" y="2249"/>
                  </a:lnTo>
                  <a:lnTo>
                    <a:pt x="524" y="2149"/>
                  </a:lnTo>
                  <a:lnTo>
                    <a:pt x="575" y="2209"/>
                  </a:lnTo>
                  <a:lnTo>
                    <a:pt x="629" y="2265"/>
                  </a:lnTo>
                  <a:lnTo>
                    <a:pt x="687" y="2317"/>
                  </a:lnTo>
                  <a:lnTo>
                    <a:pt x="749" y="2365"/>
                  </a:lnTo>
                  <a:lnTo>
                    <a:pt x="814" y="2409"/>
                  </a:lnTo>
                  <a:lnTo>
                    <a:pt x="881" y="2448"/>
                  </a:lnTo>
                  <a:lnTo>
                    <a:pt x="830" y="2737"/>
                  </a:lnTo>
                  <a:lnTo>
                    <a:pt x="1050" y="2817"/>
                  </a:lnTo>
                  <a:lnTo>
                    <a:pt x="1197" y="2563"/>
                  </a:lnTo>
                  <a:lnTo>
                    <a:pt x="1274" y="2576"/>
                  </a:lnTo>
                  <a:lnTo>
                    <a:pt x="1352" y="2584"/>
                  </a:lnTo>
                  <a:lnTo>
                    <a:pt x="1430" y="2587"/>
                  </a:lnTo>
                  <a:lnTo>
                    <a:pt x="1508" y="2584"/>
                  </a:lnTo>
                  <a:lnTo>
                    <a:pt x="1586" y="2576"/>
                  </a:lnTo>
                  <a:lnTo>
                    <a:pt x="1663" y="2563"/>
                  </a:lnTo>
                  <a:lnTo>
                    <a:pt x="1810" y="2817"/>
                  </a:lnTo>
                  <a:lnTo>
                    <a:pt x="2030" y="2737"/>
                  </a:lnTo>
                  <a:lnTo>
                    <a:pt x="1979" y="2448"/>
                  </a:lnTo>
                  <a:lnTo>
                    <a:pt x="2046" y="2409"/>
                  </a:lnTo>
                  <a:lnTo>
                    <a:pt x="2111" y="2365"/>
                  </a:lnTo>
                  <a:lnTo>
                    <a:pt x="2173" y="2317"/>
                  </a:lnTo>
                  <a:lnTo>
                    <a:pt x="2231" y="2265"/>
                  </a:lnTo>
                  <a:lnTo>
                    <a:pt x="2285" y="2209"/>
                  </a:lnTo>
                  <a:lnTo>
                    <a:pt x="2336" y="2149"/>
                  </a:lnTo>
                  <a:lnTo>
                    <a:pt x="2611" y="2249"/>
                  </a:lnTo>
                  <a:lnTo>
                    <a:pt x="2728" y="2046"/>
                  </a:lnTo>
                  <a:lnTo>
                    <a:pt x="2504" y="1858"/>
                  </a:lnTo>
                  <a:lnTo>
                    <a:pt x="2530" y="1784"/>
                  </a:lnTo>
                  <a:lnTo>
                    <a:pt x="2551" y="1709"/>
                  </a:lnTo>
                  <a:lnTo>
                    <a:pt x="2568" y="1632"/>
                  </a:lnTo>
                  <a:lnTo>
                    <a:pt x="2579" y="1555"/>
                  </a:lnTo>
                  <a:lnTo>
                    <a:pt x="2584" y="1477"/>
                  </a:lnTo>
                  <a:lnTo>
                    <a:pt x="2585" y="1399"/>
                  </a:lnTo>
                  <a:lnTo>
                    <a:pt x="2860" y="1299"/>
                  </a:lnTo>
                  <a:lnTo>
                    <a:pt x="2820" y="1068"/>
                  </a:lnTo>
                  <a:lnTo>
                    <a:pt x="2526" y="1068"/>
                  </a:lnTo>
                  <a:lnTo>
                    <a:pt x="2499" y="994"/>
                  </a:lnTo>
                  <a:lnTo>
                    <a:pt x="2467" y="923"/>
                  </a:lnTo>
                  <a:lnTo>
                    <a:pt x="2430" y="854"/>
                  </a:lnTo>
                  <a:lnTo>
                    <a:pt x="2389" y="788"/>
                  </a:lnTo>
                  <a:lnTo>
                    <a:pt x="2343" y="725"/>
                  </a:lnTo>
                  <a:lnTo>
                    <a:pt x="2293" y="664"/>
                  </a:lnTo>
                  <a:lnTo>
                    <a:pt x="2440" y="410"/>
                  </a:lnTo>
                  <a:lnTo>
                    <a:pt x="2261" y="260"/>
                  </a:lnTo>
                  <a:lnTo>
                    <a:pt x="2036" y="448"/>
                  </a:lnTo>
                  <a:lnTo>
                    <a:pt x="1968" y="409"/>
                  </a:lnTo>
                  <a:lnTo>
                    <a:pt x="1898" y="375"/>
                  </a:lnTo>
                  <a:lnTo>
                    <a:pt x="1825" y="346"/>
                  </a:lnTo>
                  <a:lnTo>
                    <a:pt x="1751" y="322"/>
                  </a:lnTo>
                  <a:lnTo>
                    <a:pt x="1675" y="303"/>
                  </a:lnTo>
                  <a:lnTo>
                    <a:pt x="1598" y="289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60">
              <a:extLst>
                <a:ext uri="{FF2B5EF4-FFF2-40B4-BE49-F238E27FC236}">
                  <a16:creationId xmlns:a16="http://schemas.microsoft.com/office/drawing/2014/main" id="{2164ACF6-5004-40AF-B6F3-2B0045665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" y="2921"/>
              <a:ext cx="2861" cy="2818"/>
            </a:xfrm>
            <a:custGeom>
              <a:avLst/>
              <a:gdLst>
                <a:gd name="T0" fmla="+- 0 8753 6492"/>
                <a:gd name="T1" fmla="*/ T0 w 2861"/>
                <a:gd name="T2" fmla="+- 0 3181 2921"/>
                <a:gd name="T3" fmla="*/ 3181 h 2818"/>
                <a:gd name="T4" fmla="+- 0 8785 6492"/>
                <a:gd name="T5" fmla="*/ T4 w 2861"/>
                <a:gd name="T6" fmla="+- 0 3585 2921"/>
                <a:gd name="T7" fmla="*/ 3585 h 2818"/>
                <a:gd name="T8" fmla="+- 0 8881 6492"/>
                <a:gd name="T9" fmla="*/ T8 w 2861"/>
                <a:gd name="T10" fmla="+- 0 3709 2921"/>
                <a:gd name="T11" fmla="*/ 3709 h 2818"/>
                <a:gd name="T12" fmla="+- 0 8959 6492"/>
                <a:gd name="T13" fmla="*/ T12 w 2861"/>
                <a:gd name="T14" fmla="+- 0 3844 2921"/>
                <a:gd name="T15" fmla="*/ 3844 h 2818"/>
                <a:gd name="T16" fmla="+- 0 9018 6492"/>
                <a:gd name="T17" fmla="*/ T16 w 2861"/>
                <a:gd name="T18" fmla="+- 0 3989 2921"/>
                <a:gd name="T19" fmla="*/ 3989 h 2818"/>
                <a:gd name="T20" fmla="+- 0 9352 6492"/>
                <a:gd name="T21" fmla="*/ T20 w 2861"/>
                <a:gd name="T22" fmla="+- 0 4220 2921"/>
                <a:gd name="T23" fmla="*/ 4220 h 2818"/>
                <a:gd name="T24" fmla="+- 0 9076 6492"/>
                <a:gd name="T25" fmla="*/ T24 w 2861"/>
                <a:gd name="T26" fmla="+- 0 4398 2921"/>
                <a:gd name="T27" fmla="*/ 4398 h 2818"/>
                <a:gd name="T28" fmla="+- 0 9060 6492"/>
                <a:gd name="T29" fmla="*/ T28 w 2861"/>
                <a:gd name="T30" fmla="+- 0 4553 2921"/>
                <a:gd name="T31" fmla="*/ 4553 h 2818"/>
                <a:gd name="T32" fmla="+- 0 9022 6492"/>
                <a:gd name="T33" fmla="*/ T32 w 2861"/>
                <a:gd name="T34" fmla="+- 0 4705 2921"/>
                <a:gd name="T35" fmla="*/ 4705 h 2818"/>
                <a:gd name="T36" fmla="+- 0 9220 6492"/>
                <a:gd name="T37" fmla="*/ T36 w 2861"/>
                <a:gd name="T38" fmla="+- 0 4967 2921"/>
                <a:gd name="T39" fmla="*/ 4967 h 2818"/>
                <a:gd name="T40" fmla="+- 0 8828 6492"/>
                <a:gd name="T41" fmla="*/ T40 w 2861"/>
                <a:gd name="T42" fmla="+- 0 5070 2921"/>
                <a:gd name="T43" fmla="*/ 5070 h 2818"/>
                <a:gd name="T44" fmla="+- 0 8723 6492"/>
                <a:gd name="T45" fmla="*/ T44 w 2861"/>
                <a:gd name="T46" fmla="+- 0 5186 2921"/>
                <a:gd name="T47" fmla="*/ 5186 h 2818"/>
                <a:gd name="T48" fmla="+- 0 8603 6492"/>
                <a:gd name="T49" fmla="*/ T48 w 2861"/>
                <a:gd name="T50" fmla="+- 0 5286 2921"/>
                <a:gd name="T51" fmla="*/ 5286 h 2818"/>
                <a:gd name="T52" fmla="+- 0 8471 6492"/>
                <a:gd name="T53" fmla="*/ T52 w 2861"/>
                <a:gd name="T54" fmla="+- 0 5369 2921"/>
                <a:gd name="T55" fmla="*/ 5369 h 2818"/>
                <a:gd name="T56" fmla="+- 0 8302 6492"/>
                <a:gd name="T57" fmla="*/ T56 w 2861"/>
                <a:gd name="T58" fmla="+- 0 5738 2921"/>
                <a:gd name="T59" fmla="*/ 5738 h 2818"/>
                <a:gd name="T60" fmla="+- 0 8078 6492"/>
                <a:gd name="T61" fmla="*/ T60 w 2861"/>
                <a:gd name="T62" fmla="+- 0 5497 2921"/>
                <a:gd name="T63" fmla="*/ 5497 h 2818"/>
                <a:gd name="T64" fmla="+- 0 7922 6492"/>
                <a:gd name="T65" fmla="*/ T64 w 2861"/>
                <a:gd name="T66" fmla="+- 0 5508 2921"/>
                <a:gd name="T67" fmla="*/ 5508 h 2818"/>
                <a:gd name="T68" fmla="+- 0 7766 6492"/>
                <a:gd name="T69" fmla="*/ T68 w 2861"/>
                <a:gd name="T70" fmla="+- 0 5497 2921"/>
                <a:gd name="T71" fmla="*/ 5497 h 2818"/>
                <a:gd name="T72" fmla="+- 0 7542 6492"/>
                <a:gd name="T73" fmla="*/ T72 w 2861"/>
                <a:gd name="T74" fmla="+- 0 5738 2921"/>
                <a:gd name="T75" fmla="*/ 5738 h 2818"/>
                <a:gd name="T76" fmla="+- 0 7373 6492"/>
                <a:gd name="T77" fmla="*/ T76 w 2861"/>
                <a:gd name="T78" fmla="+- 0 5369 2921"/>
                <a:gd name="T79" fmla="*/ 5369 h 2818"/>
                <a:gd name="T80" fmla="+- 0 7241 6492"/>
                <a:gd name="T81" fmla="*/ T80 w 2861"/>
                <a:gd name="T82" fmla="+- 0 5286 2921"/>
                <a:gd name="T83" fmla="*/ 5286 h 2818"/>
                <a:gd name="T84" fmla="+- 0 7121 6492"/>
                <a:gd name="T85" fmla="*/ T84 w 2861"/>
                <a:gd name="T86" fmla="+- 0 5186 2921"/>
                <a:gd name="T87" fmla="*/ 5186 h 2818"/>
                <a:gd name="T88" fmla="+- 0 7016 6492"/>
                <a:gd name="T89" fmla="*/ T88 w 2861"/>
                <a:gd name="T90" fmla="+- 0 5070 2921"/>
                <a:gd name="T91" fmla="*/ 5070 h 2818"/>
                <a:gd name="T92" fmla="+- 0 6624 6492"/>
                <a:gd name="T93" fmla="*/ T92 w 2861"/>
                <a:gd name="T94" fmla="+- 0 4967 2921"/>
                <a:gd name="T95" fmla="*/ 4967 h 2818"/>
                <a:gd name="T96" fmla="+- 0 6822 6492"/>
                <a:gd name="T97" fmla="*/ T96 w 2861"/>
                <a:gd name="T98" fmla="+- 0 4705 2921"/>
                <a:gd name="T99" fmla="*/ 4705 h 2818"/>
                <a:gd name="T100" fmla="+- 0 6784 6492"/>
                <a:gd name="T101" fmla="*/ T100 w 2861"/>
                <a:gd name="T102" fmla="+- 0 4553 2921"/>
                <a:gd name="T103" fmla="*/ 4553 h 2818"/>
                <a:gd name="T104" fmla="+- 0 6768 6492"/>
                <a:gd name="T105" fmla="*/ T104 w 2861"/>
                <a:gd name="T106" fmla="+- 0 4398 2921"/>
                <a:gd name="T107" fmla="*/ 4398 h 2818"/>
                <a:gd name="T108" fmla="+- 0 6492 6492"/>
                <a:gd name="T109" fmla="*/ T108 w 2861"/>
                <a:gd name="T110" fmla="+- 0 4220 2921"/>
                <a:gd name="T111" fmla="*/ 4220 h 2818"/>
                <a:gd name="T112" fmla="+- 0 6826 6492"/>
                <a:gd name="T113" fmla="*/ T112 w 2861"/>
                <a:gd name="T114" fmla="+- 0 3989 2921"/>
                <a:gd name="T115" fmla="*/ 3989 h 2818"/>
                <a:gd name="T116" fmla="+- 0 6885 6492"/>
                <a:gd name="T117" fmla="*/ T116 w 2861"/>
                <a:gd name="T118" fmla="+- 0 3844 2921"/>
                <a:gd name="T119" fmla="*/ 3844 h 2818"/>
                <a:gd name="T120" fmla="+- 0 6963 6492"/>
                <a:gd name="T121" fmla="*/ T120 w 2861"/>
                <a:gd name="T122" fmla="+- 0 3709 2921"/>
                <a:gd name="T123" fmla="*/ 3709 h 2818"/>
                <a:gd name="T124" fmla="+- 0 7059 6492"/>
                <a:gd name="T125" fmla="*/ T124 w 2861"/>
                <a:gd name="T126" fmla="+- 0 3585 2921"/>
                <a:gd name="T127" fmla="*/ 3585 h 2818"/>
                <a:gd name="T128" fmla="+- 0 7091 6492"/>
                <a:gd name="T129" fmla="*/ T128 w 2861"/>
                <a:gd name="T130" fmla="+- 0 3181 2921"/>
                <a:gd name="T131" fmla="*/ 3181 h 2818"/>
                <a:gd name="T132" fmla="+- 0 7384 6492"/>
                <a:gd name="T133" fmla="*/ T132 w 2861"/>
                <a:gd name="T134" fmla="+- 0 3330 2921"/>
                <a:gd name="T135" fmla="*/ 3330 h 2818"/>
                <a:gd name="T136" fmla="+- 0 7527 6492"/>
                <a:gd name="T137" fmla="*/ T136 w 2861"/>
                <a:gd name="T138" fmla="+- 0 3267 2921"/>
                <a:gd name="T139" fmla="*/ 3267 h 2818"/>
                <a:gd name="T140" fmla="+- 0 7677 6492"/>
                <a:gd name="T141" fmla="*/ T140 w 2861"/>
                <a:gd name="T142" fmla="+- 0 3224 2921"/>
                <a:gd name="T143" fmla="*/ 3224 h 2818"/>
                <a:gd name="T144" fmla="+- 0 7805 6492"/>
                <a:gd name="T145" fmla="*/ T144 w 2861"/>
                <a:gd name="T146" fmla="+- 0 2921 2921"/>
                <a:gd name="T147" fmla="*/ 2921 h 2818"/>
                <a:gd name="T148" fmla="+- 0 8090 6492"/>
                <a:gd name="T149" fmla="*/ T148 w 2861"/>
                <a:gd name="T150" fmla="+- 0 3210 2921"/>
                <a:gd name="T151" fmla="*/ 3210 h 2818"/>
                <a:gd name="T152" fmla="+- 0 8243 6492"/>
                <a:gd name="T153" fmla="*/ T152 w 2861"/>
                <a:gd name="T154" fmla="+- 0 3243 2921"/>
                <a:gd name="T155" fmla="*/ 3243 h 2818"/>
                <a:gd name="T156" fmla="+- 0 8390 6492"/>
                <a:gd name="T157" fmla="*/ T156 w 2861"/>
                <a:gd name="T158" fmla="+- 0 3296 2921"/>
                <a:gd name="T159" fmla="*/ 3296 h 2818"/>
                <a:gd name="T160" fmla="+- 0 8528 6492"/>
                <a:gd name="T161" fmla="*/ T160 w 2861"/>
                <a:gd name="T162" fmla="+- 0 3369 2921"/>
                <a:gd name="T163" fmla="*/ 3369 h 28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2861" h="2818">
                  <a:moveTo>
                    <a:pt x="2036" y="448"/>
                  </a:moveTo>
                  <a:lnTo>
                    <a:pt x="2261" y="260"/>
                  </a:lnTo>
                  <a:lnTo>
                    <a:pt x="2440" y="410"/>
                  </a:lnTo>
                  <a:lnTo>
                    <a:pt x="2293" y="664"/>
                  </a:lnTo>
                  <a:lnTo>
                    <a:pt x="2343" y="725"/>
                  </a:lnTo>
                  <a:lnTo>
                    <a:pt x="2389" y="788"/>
                  </a:lnTo>
                  <a:lnTo>
                    <a:pt x="2430" y="854"/>
                  </a:lnTo>
                  <a:lnTo>
                    <a:pt x="2467" y="923"/>
                  </a:lnTo>
                  <a:lnTo>
                    <a:pt x="2499" y="994"/>
                  </a:lnTo>
                  <a:lnTo>
                    <a:pt x="2526" y="1068"/>
                  </a:lnTo>
                  <a:lnTo>
                    <a:pt x="2820" y="1068"/>
                  </a:lnTo>
                  <a:lnTo>
                    <a:pt x="2860" y="1299"/>
                  </a:lnTo>
                  <a:lnTo>
                    <a:pt x="2585" y="1399"/>
                  </a:lnTo>
                  <a:lnTo>
                    <a:pt x="2584" y="1477"/>
                  </a:lnTo>
                  <a:lnTo>
                    <a:pt x="2579" y="1555"/>
                  </a:lnTo>
                  <a:lnTo>
                    <a:pt x="2568" y="1632"/>
                  </a:lnTo>
                  <a:lnTo>
                    <a:pt x="2551" y="1709"/>
                  </a:lnTo>
                  <a:lnTo>
                    <a:pt x="2530" y="1784"/>
                  </a:lnTo>
                  <a:lnTo>
                    <a:pt x="2504" y="1858"/>
                  </a:lnTo>
                  <a:lnTo>
                    <a:pt x="2728" y="2046"/>
                  </a:lnTo>
                  <a:lnTo>
                    <a:pt x="2611" y="2249"/>
                  </a:lnTo>
                  <a:lnTo>
                    <a:pt x="2336" y="2149"/>
                  </a:lnTo>
                  <a:lnTo>
                    <a:pt x="2285" y="2209"/>
                  </a:lnTo>
                  <a:lnTo>
                    <a:pt x="2231" y="2265"/>
                  </a:lnTo>
                  <a:lnTo>
                    <a:pt x="2173" y="2317"/>
                  </a:lnTo>
                  <a:lnTo>
                    <a:pt x="2111" y="2365"/>
                  </a:lnTo>
                  <a:lnTo>
                    <a:pt x="2046" y="2409"/>
                  </a:lnTo>
                  <a:lnTo>
                    <a:pt x="1979" y="2448"/>
                  </a:lnTo>
                  <a:lnTo>
                    <a:pt x="2030" y="2737"/>
                  </a:lnTo>
                  <a:lnTo>
                    <a:pt x="1810" y="2817"/>
                  </a:lnTo>
                  <a:lnTo>
                    <a:pt x="1663" y="2563"/>
                  </a:lnTo>
                  <a:lnTo>
                    <a:pt x="1586" y="2576"/>
                  </a:lnTo>
                  <a:lnTo>
                    <a:pt x="1508" y="2584"/>
                  </a:lnTo>
                  <a:lnTo>
                    <a:pt x="1430" y="2587"/>
                  </a:lnTo>
                  <a:lnTo>
                    <a:pt x="1352" y="2584"/>
                  </a:lnTo>
                  <a:lnTo>
                    <a:pt x="1274" y="2576"/>
                  </a:lnTo>
                  <a:lnTo>
                    <a:pt x="1197" y="2563"/>
                  </a:lnTo>
                  <a:lnTo>
                    <a:pt x="1050" y="2817"/>
                  </a:lnTo>
                  <a:lnTo>
                    <a:pt x="830" y="2737"/>
                  </a:lnTo>
                  <a:lnTo>
                    <a:pt x="881" y="2448"/>
                  </a:lnTo>
                  <a:lnTo>
                    <a:pt x="814" y="2409"/>
                  </a:lnTo>
                  <a:lnTo>
                    <a:pt x="749" y="2365"/>
                  </a:lnTo>
                  <a:lnTo>
                    <a:pt x="687" y="2317"/>
                  </a:lnTo>
                  <a:lnTo>
                    <a:pt x="629" y="2265"/>
                  </a:lnTo>
                  <a:lnTo>
                    <a:pt x="575" y="2209"/>
                  </a:lnTo>
                  <a:lnTo>
                    <a:pt x="524" y="2149"/>
                  </a:lnTo>
                  <a:lnTo>
                    <a:pt x="249" y="2249"/>
                  </a:lnTo>
                  <a:lnTo>
                    <a:pt x="132" y="2046"/>
                  </a:lnTo>
                  <a:lnTo>
                    <a:pt x="356" y="1858"/>
                  </a:lnTo>
                  <a:lnTo>
                    <a:pt x="330" y="1784"/>
                  </a:lnTo>
                  <a:lnTo>
                    <a:pt x="309" y="1709"/>
                  </a:lnTo>
                  <a:lnTo>
                    <a:pt x="292" y="1632"/>
                  </a:lnTo>
                  <a:lnTo>
                    <a:pt x="281" y="1555"/>
                  </a:lnTo>
                  <a:lnTo>
                    <a:pt x="276" y="1477"/>
                  </a:lnTo>
                  <a:lnTo>
                    <a:pt x="275" y="1399"/>
                  </a:lnTo>
                  <a:lnTo>
                    <a:pt x="0" y="1299"/>
                  </a:lnTo>
                  <a:lnTo>
                    <a:pt x="40" y="1068"/>
                  </a:lnTo>
                  <a:lnTo>
                    <a:pt x="334" y="1068"/>
                  </a:lnTo>
                  <a:lnTo>
                    <a:pt x="361" y="994"/>
                  </a:lnTo>
                  <a:lnTo>
                    <a:pt x="393" y="923"/>
                  </a:lnTo>
                  <a:lnTo>
                    <a:pt x="430" y="854"/>
                  </a:lnTo>
                  <a:lnTo>
                    <a:pt x="471" y="788"/>
                  </a:lnTo>
                  <a:lnTo>
                    <a:pt x="517" y="725"/>
                  </a:lnTo>
                  <a:lnTo>
                    <a:pt x="567" y="664"/>
                  </a:lnTo>
                  <a:lnTo>
                    <a:pt x="420" y="410"/>
                  </a:lnTo>
                  <a:lnTo>
                    <a:pt x="599" y="260"/>
                  </a:lnTo>
                  <a:lnTo>
                    <a:pt x="824" y="448"/>
                  </a:lnTo>
                  <a:lnTo>
                    <a:pt x="892" y="409"/>
                  </a:lnTo>
                  <a:lnTo>
                    <a:pt x="962" y="375"/>
                  </a:lnTo>
                  <a:lnTo>
                    <a:pt x="1035" y="346"/>
                  </a:lnTo>
                  <a:lnTo>
                    <a:pt x="1109" y="322"/>
                  </a:lnTo>
                  <a:lnTo>
                    <a:pt x="1185" y="303"/>
                  </a:lnTo>
                  <a:lnTo>
                    <a:pt x="1262" y="289"/>
                  </a:lnTo>
                  <a:lnTo>
                    <a:pt x="1313" y="0"/>
                  </a:lnTo>
                  <a:lnTo>
                    <a:pt x="1547" y="0"/>
                  </a:lnTo>
                  <a:lnTo>
                    <a:pt x="1598" y="289"/>
                  </a:lnTo>
                  <a:lnTo>
                    <a:pt x="1675" y="303"/>
                  </a:lnTo>
                  <a:lnTo>
                    <a:pt x="1751" y="322"/>
                  </a:lnTo>
                  <a:lnTo>
                    <a:pt x="1825" y="346"/>
                  </a:lnTo>
                  <a:lnTo>
                    <a:pt x="1898" y="375"/>
                  </a:lnTo>
                  <a:lnTo>
                    <a:pt x="1968" y="409"/>
                  </a:lnTo>
                  <a:lnTo>
                    <a:pt x="2036" y="448"/>
                  </a:lnTo>
                  <a:close/>
                </a:path>
              </a:pathLst>
            </a:custGeom>
            <a:noFill/>
            <a:ln w="12700">
              <a:solidFill>
                <a:srgbClr val="5382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59">
              <a:extLst>
                <a:ext uri="{FF2B5EF4-FFF2-40B4-BE49-F238E27FC236}">
                  <a16:creationId xmlns:a16="http://schemas.microsoft.com/office/drawing/2014/main" id="{3FC307A8-15BD-434E-B240-2C3021B8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132"/>
              <a:ext cx="2408" cy="2286"/>
            </a:xfrm>
            <a:custGeom>
              <a:avLst/>
              <a:gdLst>
                <a:gd name="T0" fmla="+- 0 6021 4644"/>
                <a:gd name="T1" fmla="*/ T0 w 2408"/>
                <a:gd name="T2" fmla="+- 0 2132 2132"/>
                <a:gd name="T3" fmla="*/ 2132 h 2286"/>
                <a:gd name="T4" fmla="+- 0 5675 4644"/>
                <a:gd name="T5" fmla="*/ T4 w 2408"/>
                <a:gd name="T6" fmla="+- 0 2132 2132"/>
                <a:gd name="T7" fmla="*/ 2132 h 2286"/>
                <a:gd name="T8" fmla="+- 0 5592 4644"/>
                <a:gd name="T9" fmla="*/ T8 w 2408"/>
                <a:gd name="T10" fmla="+- 0 2483 2132"/>
                <a:gd name="T11" fmla="*/ 2483 h 2286"/>
                <a:gd name="T12" fmla="+- 0 5508 4644"/>
                <a:gd name="T13" fmla="*/ T12 w 2408"/>
                <a:gd name="T14" fmla="+- 0 2505 2132"/>
                <a:gd name="T15" fmla="*/ 2505 h 2286"/>
                <a:gd name="T16" fmla="+- 0 5427 4644"/>
                <a:gd name="T17" fmla="*/ T16 w 2408"/>
                <a:gd name="T18" fmla="+- 0 2532 2132"/>
                <a:gd name="T19" fmla="*/ 2532 h 2286"/>
                <a:gd name="T20" fmla="+- 0 5348 4644"/>
                <a:gd name="T21" fmla="*/ T20 w 2408"/>
                <a:gd name="T22" fmla="+- 0 2565 2132"/>
                <a:gd name="T23" fmla="*/ 2565 h 2286"/>
                <a:gd name="T24" fmla="+- 0 5274 4644"/>
                <a:gd name="T25" fmla="*/ T24 w 2408"/>
                <a:gd name="T26" fmla="+- 0 2604 2132"/>
                <a:gd name="T27" fmla="*/ 2604 h 2286"/>
                <a:gd name="T28" fmla="+- 0 5205 4644"/>
                <a:gd name="T29" fmla="*/ T28 w 2408"/>
                <a:gd name="T30" fmla="+- 0 2648 2132"/>
                <a:gd name="T31" fmla="*/ 2648 h 2286"/>
                <a:gd name="T32" fmla="+- 0 5139 4644"/>
                <a:gd name="T33" fmla="*/ T32 w 2408"/>
                <a:gd name="T34" fmla="+- 0 2697 2132"/>
                <a:gd name="T35" fmla="*/ 2697 h 2286"/>
                <a:gd name="T36" fmla="+- 0 4805 4644"/>
                <a:gd name="T37" fmla="*/ T36 w 2408"/>
                <a:gd name="T38" fmla="+- 0 2563 2132"/>
                <a:gd name="T39" fmla="*/ 2563 h 2286"/>
                <a:gd name="T40" fmla="+- 0 4644 4644"/>
                <a:gd name="T41" fmla="*/ T40 w 2408"/>
                <a:gd name="T42" fmla="+- 0 2791 2132"/>
                <a:gd name="T43" fmla="*/ 2791 h 2286"/>
                <a:gd name="T44" fmla="+- 0 4884 4644"/>
                <a:gd name="T45" fmla="*/ T44 w 2408"/>
                <a:gd name="T46" fmla="+- 0 3060 2132"/>
                <a:gd name="T47" fmla="*/ 3060 h 2286"/>
                <a:gd name="T48" fmla="+- 0 4864 4644"/>
                <a:gd name="T49" fmla="*/ T48 w 2408"/>
                <a:gd name="T50" fmla="+- 0 3131 2132"/>
                <a:gd name="T51" fmla="*/ 3131 h 2286"/>
                <a:gd name="T52" fmla="+- 0 4853 4644"/>
                <a:gd name="T53" fmla="*/ T52 w 2408"/>
                <a:gd name="T54" fmla="+- 0 3203 2132"/>
                <a:gd name="T55" fmla="*/ 3203 h 2286"/>
                <a:gd name="T56" fmla="+- 0 4849 4644"/>
                <a:gd name="T57" fmla="*/ T56 w 2408"/>
                <a:gd name="T58" fmla="+- 0 3275 2132"/>
                <a:gd name="T59" fmla="*/ 3275 h 2286"/>
                <a:gd name="T60" fmla="+- 0 4853 4644"/>
                <a:gd name="T61" fmla="*/ T60 w 2408"/>
                <a:gd name="T62" fmla="+- 0 3347 2132"/>
                <a:gd name="T63" fmla="*/ 3347 h 2286"/>
                <a:gd name="T64" fmla="+- 0 4864 4644"/>
                <a:gd name="T65" fmla="*/ T64 w 2408"/>
                <a:gd name="T66" fmla="+- 0 3418 2132"/>
                <a:gd name="T67" fmla="*/ 3418 h 2286"/>
                <a:gd name="T68" fmla="+- 0 4884 4644"/>
                <a:gd name="T69" fmla="*/ T68 w 2408"/>
                <a:gd name="T70" fmla="+- 0 3489 2132"/>
                <a:gd name="T71" fmla="*/ 3489 h 2286"/>
                <a:gd name="T72" fmla="+- 0 4644 4644"/>
                <a:gd name="T73" fmla="*/ T72 w 2408"/>
                <a:gd name="T74" fmla="+- 0 3759 2132"/>
                <a:gd name="T75" fmla="*/ 3759 h 2286"/>
                <a:gd name="T76" fmla="+- 0 4805 4644"/>
                <a:gd name="T77" fmla="*/ T76 w 2408"/>
                <a:gd name="T78" fmla="+- 0 3987 2132"/>
                <a:gd name="T79" fmla="*/ 3987 h 2286"/>
                <a:gd name="T80" fmla="+- 0 5139 4644"/>
                <a:gd name="T81" fmla="*/ T80 w 2408"/>
                <a:gd name="T82" fmla="+- 0 3852 2132"/>
                <a:gd name="T83" fmla="*/ 3852 h 2286"/>
                <a:gd name="T84" fmla="+- 0 5205 4644"/>
                <a:gd name="T85" fmla="*/ T84 w 2408"/>
                <a:gd name="T86" fmla="+- 0 3901 2132"/>
                <a:gd name="T87" fmla="*/ 3901 h 2286"/>
                <a:gd name="T88" fmla="+- 0 5274 4644"/>
                <a:gd name="T89" fmla="*/ T88 w 2408"/>
                <a:gd name="T90" fmla="+- 0 3945 2132"/>
                <a:gd name="T91" fmla="*/ 3945 h 2286"/>
                <a:gd name="T92" fmla="+- 0 5348 4644"/>
                <a:gd name="T93" fmla="*/ T92 w 2408"/>
                <a:gd name="T94" fmla="+- 0 3984 2132"/>
                <a:gd name="T95" fmla="*/ 3984 h 2286"/>
                <a:gd name="T96" fmla="+- 0 5427 4644"/>
                <a:gd name="T97" fmla="*/ T96 w 2408"/>
                <a:gd name="T98" fmla="+- 0 4017 2132"/>
                <a:gd name="T99" fmla="*/ 4017 h 2286"/>
                <a:gd name="T100" fmla="+- 0 5508 4644"/>
                <a:gd name="T101" fmla="*/ T100 w 2408"/>
                <a:gd name="T102" fmla="+- 0 4045 2132"/>
                <a:gd name="T103" fmla="*/ 4045 h 2286"/>
                <a:gd name="T104" fmla="+- 0 5592 4644"/>
                <a:gd name="T105" fmla="*/ T104 w 2408"/>
                <a:gd name="T106" fmla="+- 0 4067 2132"/>
                <a:gd name="T107" fmla="*/ 4067 h 2286"/>
                <a:gd name="T108" fmla="+- 0 5675 4644"/>
                <a:gd name="T109" fmla="*/ T108 w 2408"/>
                <a:gd name="T110" fmla="+- 0 4418 2132"/>
                <a:gd name="T111" fmla="*/ 4418 h 2286"/>
                <a:gd name="T112" fmla="+- 0 6021 4644"/>
                <a:gd name="T113" fmla="*/ T112 w 2408"/>
                <a:gd name="T114" fmla="+- 0 4418 2132"/>
                <a:gd name="T115" fmla="*/ 4418 h 2286"/>
                <a:gd name="T116" fmla="+- 0 6104 4644"/>
                <a:gd name="T117" fmla="*/ T116 w 2408"/>
                <a:gd name="T118" fmla="+- 0 4067 2132"/>
                <a:gd name="T119" fmla="*/ 4067 h 2286"/>
                <a:gd name="T120" fmla="+- 0 6188 4644"/>
                <a:gd name="T121" fmla="*/ T120 w 2408"/>
                <a:gd name="T122" fmla="+- 0 4045 2132"/>
                <a:gd name="T123" fmla="*/ 4045 h 2286"/>
                <a:gd name="T124" fmla="+- 0 6269 4644"/>
                <a:gd name="T125" fmla="*/ T124 w 2408"/>
                <a:gd name="T126" fmla="+- 0 4017 2132"/>
                <a:gd name="T127" fmla="*/ 4017 h 2286"/>
                <a:gd name="T128" fmla="+- 0 6347 4644"/>
                <a:gd name="T129" fmla="*/ T128 w 2408"/>
                <a:gd name="T130" fmla="+- 0 3984 2132"/>
                <a:gd name="T131" fmla="*/ 3984 h 2286"/>
                <a:gd name="T132" fmla="+- 0 6422 4644"/>
                <a:gd name="T133" fmla="*/ T132 w 2408"/>
                <a:gd name="T134" fmla="+- 0 3945 2132"/>
                <a:gd name="T135" fmla="*/ 3945 h 2286"/>
                <a:gd name="T136" fmla="+- 0 6491 4644"/>
                <a:gd name="T137" fmla="*/ T136 w 2408"/>
                <a:gd name="T138" fmla="+- 0 3901 2132"/>
                <a:gd name="T139" fmla="*/ 3901 h 2286"/>
                <a:gd name="T140" fmla="+- 0 6557 4644"/>
                <a:gd name="T141" fmla="*/ T140 w 2408"/>
                <a:gd name="T142" fmla="+- 0 3852 2132"/>
                <a:gd name="T143" fmla="*/ 3852 h 2286"/>
                <a:gd name="T144" fmla="+- 0 6891 4644"/>
                <a:gd name="T145" fmla="*/ T144 w 2408"/>
                <a:gd name="T146" fmla="+- 0 3987 2132"/>
                <a:gd name="T147" fmla="*/ 3987 h 2286"/>
                <a:gd name="T148" fmla="+- 0 7052 4644"/>
                <a:gd name="T149" fmla="*/ T148 w 2408"/>
                <a:gd name="T150" fmla="+- 0 3759 2132"/>
                <a:gd name="T151" fmla="*/ 3759 h 2286"/>
                <a:gd name="T152" fmla="+- 0 6812 4644"/>
                <a:gd name="T153" fmla="*/ T152 w 2408"/>
                <a:gd name="T154" fmla="+- 0 3489 2132"/>
                <a:gd name="T155" fmla="*/ 3489 h 2286"/>
                <a:gd name="T156" fmla="+- 0 6832 4644"/>
                <a:gd name="T157" fmla="*/ T156 w 2408"/>
                <a:gd name="T158" fmla="+- 0 3418 2132"/>
                <a:gd name="T159" fmla="*/ 3418 h 2286"/>
                <a:gd name="T160" fmla="+- 0 6843 4644"/>
                <a:gd name="T161" fmla="*/ T160 w 2408"/>
                <a:gd name="T162" fmla="+- 0 3347 2132"/>
                <a:gd name="T163" fmla="*/ 3347 h 2286"/>
                <a:gd name="T164" fmla="+- 0 6847 4644"/>
                <a:gd name="T165" fmla="*/ T164 w 2408"/>
                <a:gd name="T166" fmla="+- 0 3275 2132"/>
                <a:gd name="T167" fmla="*/ 3275 h 2286"/>
                <a:gd name="T168" fmla="+- 0 6843 4644"/>
                <a:gd name="T169" fmla="*/ T168 w 2408"/>
                <a:gd name="T170" fmla="+- 0 3203 2132"/>
                <a:gd name="T171" fmla="*/ 3203 h 2286"/>
                <a:gd name="T172" fmla="+- 0 6832 4644"/>
                <a:gd name="T173" fmla="*/ T172 w 2408"/>
                <a:gd name="T174" fmla="+- 0 3131 2132"/>
                <a:gd name="T175" fmla="*/ 3131 h 2286"/>
                <a:gd name="T176" fmla="+- 0 6812 4644"/>
                <a:gd name="T177" fmla="*/ T176 w 2408"/>
                <a:gd name="T178" fmla="+- 0 3060 2132"/>
                <a:gd name="T179" fmla="*/ 3060 h 2286"/>
                <a:gd name="T180" fmla="+- 0 7052 4644"/>
                <a:gd name="T181" fmla="*/ T180 w 2408"/>
                <a:gd name="T182" fmla="+- 0 2791 2132"/>
                <a:gd name="T183" fmla="*/ 2791 h 2286"/>
                <a:gd name="T184" fmla="+- 0 6891 4644"/>
                <a:gd name="T185" fmla="*/ T184 w 2408"/>
                <a:gd name="T186" fmla="+- 0 2563 2132"/>
                <a:gd name="T187" fmla="*/ 2563 h 2286"/>
                <a:gd name="T188" fmla="+- 0 6557 4644"/>
                <a:gd name="T189" fmla="*/ T188 w 2408"/>
                <a:gd name="T190" fmla="+- 0 2697 2132"/>
                <a:gd name="T191" fmla="*/ 2697 h 2286"/>
                <a:gd name="T192" fmla="+- 0 6491 4644"/>
                <a:gd name="T193" fmla="*/ T192 w 2408"/>
                <a:gd name="T194" fmla="+- 0 2648 2132"/>
                <a:gd name="T195" fmla="*/ 2648 h 2286"/>
                <a:gd name="T196" fmla="+- 0 6422 4644"/>
                <a:gd name="T197" fmla="*/ T196 w 2408"/>
                <a:gd name="T198" fmla="+- 0 2604 2132"/>
                <a:gd name="T199" fmla="*/ 2604 h 2286"/>
                <a:gd name="T200" fmla="+- 0 6347 4644"/>
                <a:gd name="T201" fmla="*/ T200 w 2408"/>
                <a:gd name="T202" fmla="+- 0 2565 2132"/>
                <a:gd name="T203" fmla="*/ 2565 h 2286"/>
                <a:gd name="T204" fmla="+- 0 6269 4644"/>
                <a:gd name="T205" fmla="*/ T204 w 2408"/>
                <a:gd name="T206" fmla="+- 0 2532 2132"/>
                <a:gd name="T207" fmla="*/ 2532 h 2286"/>
                <a:gd name="T208" fmla="+- 0 6188 4644"/>
                <a:gd name="T209" fmla="*/ T208 w 2408"/>
                <a:gd name="T210" fmla="+- 0 2505 2132"/>
                <a:gd name="T211" fmla="*/ 2505 h 2286"/>
                <a:gd name="T212" fmla="+- 0 6104 4644"/>
                <a:gd name="T213" fmla="*/ T212 w 2408"/>
                <a:gd name="T214" fmla="+- 0 2483 2132"/>
                <a:gd name="T215" fmla="*/ 2483 h 2286"/>
                <a:gd name="T216" fmla="+- 0 6021 4644"/>
                <a:gd name="T217" fmla="*/ T216 w 2408"/>
                <a:gd name="T218" fmla="+- 0 2132 2132"/>
                <a:gd name="T219" fmla="*/ 2132 h 22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408" h="2286">
                  <a:moveTo>
                    <a:pt x="1377" y="0"/>
                  </a:moveTo>
                  <a:lnTo>
                    <a:pt x="1031" y="0"/>
                  </a:lnTo>
                  <a:lnTo>
                    <a:pt x="948" y="351"/>
                  </a:lnTo>
                  <a:lnTo>
                    <a:pt x="864" y="373"/>
                  </a:lnTo>
                  <a:lnTo>
                    <a:pt x="783" y="400"/>
                  </a:lnTo>
                  <a:lnTo>
                    <a:pt x="704" y="433"/>
                  </a:lnTo>
                  <a:lnTo>
                    <a:pt x="630" y="472"/>
                  </a:lnTo>
                  <a:lnTo>
                    <a:pt x="561" y="516"/>
                  </a:lnTo>
                  <a:lnTo>
                    <a:pt x="495" y="565"/>
                  </a:lnTo>
                  <a:lnTo>
                    <a:pt x="161" y="431"/>
                  </a:lnTo>
                  <a:lnTo>
                    <a:pt x="0" y="659"/>
                  </a:lnTo>
                  <a:lnTo>
                    <a:pt x="240" y="928"/>
                  </a:lnTo>
                  <a:lnTo>
                    <a:pt x="220" y="999"/>
                  </a:lnTo>
                  <a:lnTo>
                    <a:pt x="209" y="1071"/>
                  </a:lnTo>
                  <a:lnTo>
                    <a:pt x="205" y="1143"/>
                  </a:lnTo>
                  <a:lnTo>
                    <a:pt x="209" y="1215"/>
                  </a:lnTo>
                  <a:lnTo>
                    <a:pt x="220" y="1286"/>
                  </a:lnTo>
                  <a:lnTo>
                    <a:pt x="240" y="1357"/>
                  </a:lnTo>
                  <a:lnTo>
                    <a:pt x="0" y="1627"/>
                  </a:lnTo>
                  <a:lnTo>
                    <a:pt x="161" y="1855"/>
                  </a:lnTo>
                  <a:lnTo>
                    <a:pt x="495" y="1720"/>
                  </a:lnTo>
                  <a:lnTo>
                    <a:pt x="561" y="1769"/>
                  </a:lnTo>
                  <a:lnTo>
                    <a:pt x="630" y="1813"/>
                  </a:lnTo>
                  <a:lnTo>
                    <a:pt x="704" y="1852"/>
                  </a:lnTo>
                  <a:lnTo>
                    <a:pt x="783" y="1885"/>
                  </a:lnTo>
                  <a:lnTo>
                    <a:pt x="864" y="1913"/>
                  </a:lnTo>
                  <a:lnTo>
                    <a:pt x="948" y="1935"/>
                  </a:lnTo>
                  <a:lnTo>
                    <a:pt x="1031" y="2286"/>
                  </a:lnTo>
                  <a:lnTo>
                    <a:pt x="1377" y="2286"/>
                  </a:lnTo>
                  <a:lnTo>
                    <a:pt x="1460" y="1935"/>
                  </a:lnTo>
                  <a:lnTo>
                    <a:pt x="1544" y="1913"/>
                  </a:lnTo>
                  <a:lnTo>
                    <a:pt x="1625" y="1885"/>
                  </a:lnTo>
                  <a:lnTo>
                    <a:pt x="1703" y="1852"/>
                  </a:lnTo>
                  <a:lnTo>
                    <a:pt x="1778" y="1813"/>
                  </a:lnTo>
                  <a:lnTo>
                    <a:pt x="1847" y="1769"/>
                  </a:lnTo>
                  <a:lnTo>
                    <a:pt x="1913" y="1720"/>
                  </a:lnTo>
                  <a:lnTo>
                    <a:pt x="2247" y="1855"/>
                  </a:lnTo>
                  <a:lnTo>
                    <a:pt x="2408" y="1627"/>
                  </a:lnTo>
                  <a:lnTo>
                    <a:pt x="2168" y="1357"/>
                  </a:lnTo>
                  <a:lnTo>
                    <a:pt x="2188" y="1286"/>
                  </a:lnTo>
                  <a:lnTo>
                    <a:pt x="2199" y="1215"/>
                  </a:lnTo>
                  <a:lnTo>
                    <a:pt x="2203" y="1143"/>
                  </a:lnTo>
                  <a:lnTo>
                    <a:pt x="2199" y="1071"/>
                  </a:lnTo>
                  <a:lnTo>
                    <a:pt x="2188" y="999"/>
                  </a:lnTo>
                  <a:lnTo>
                    <a:pt x="2168" y="928"/>
                  </a:lnTo>
                  <a:lnTo>
                    <a:pt x="2408" y="659"/>
                  </a:lnTo>
                  <a:lnTo>
                    <a:pt x="2247" y="431"/>
                  </a:lnTo>
                  <a:lnTo>
                    <a:pt x="1913" y="565"/>
                  </a:lnTo>
                  <a:lnTo>
                    <a:pt x="1847" y="516"/>
                  </a:lnTo>
                  <a:lnTo>
                    <a:pt x="1778" y="472"/>
                  </a:lnTo>
                  <a:lnTo>
                    <a:pt x="1703" y="433"/>
                  </a:lnTo>
                  <a:lnTo>
                    <a:pt x="1625" y="400"/>
                  </a:lnTo>
                  <a:lnTo>
                    <a:pt x="1544" y="373"/>
                  </a:lnTo>
                  <a:lnTo>
                    <a:pt x="1460" y="351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58">
              <a:extLst>
                <a:ext uri="{FF2B5EF4-FFF2-40B4-BE49-F238E27FC236}">
                  <a16:creationId xmlns:a16="http://schemas.microsoft.com/office/drawing/2014/main" id="{58FC90E3-A7D3-44A4-A98A-D8FC24961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132"/>
              <a:ext cx="2408" cy="2286"/>
            </a:xfrm>
            <a:custGeom>
              <a:avLst/>
              <a:gdLst>
                <a:gd name="T0" fmla="+- 0 6557 4644"/>
                <a:gd name="T1" fmla="*/ T0 w 2408"/>
                <a:gd name="T2" fmla="+- 0 2697 2132"/>
                <a:gd name="T3" fmla="*/ 2697 h 2286"/>
                <a:gd name="T4" fmla="+- 0 6891 4644"/>
                <a:gd name="T5" fmla="*/ T4 w 2408"/>
                <a:gd name="T6" fmla="+- 0 2563 2132"/>
                <a:gd name="T7" fmla="*/ 2563 h 2286"/>
                <a:gd name="T8" fmla="+- 0 7052 4644"/>
                <a:gd name="T9" fmla="*/ T8 w 2408"/>
                <a:gd name="T10" fmla="+- 0 2791 2132"/>
                <a:gd name="T11" fmla="*/ 2791 h 2286"/>
                <a:gd name="T12" fmla="+- 0 6812 4644"/>
                <a:gd name="T13" fmla="*/ T12 w 2408"/>
                <a:gd name="T14" fmla="+- 0 3060 2132"/>
                <a:gd name="T15" fmla="*/ 3060 h 2286"/>
                <a:gd name="T16" fmla="+- 0 6832 4644"/>
                <a:gd name="T17" fmla="*/ T16 w 2408"/>
                <a:gd name="T18" fmla="+- 0 3131 2132"/>
                <a:gd name="T19" fmla="*/ 3131 h 2286"/>
                <a:gd name="T20" fmla="+- 0 6843 4644"/>
                <a:gd name="T21" fmla="*/ T20 w 2408"/>
                <a:gd name="T22" fmla="+- 0 3203 2132"/>
                <a:gd name="T23" fmla="*/ 3203 h 2286"/>
                <a:gd name="T24" fmla="+- 0 6847 4644"/>
                <a:gd name="T25" fmla="*/ T24 w 2408"/>
                <a:gd name="T26" fmla="+- 0 3275 2132"/>
                <a:gd name="T27" fmla="*/ 3275 h 2286"/>
                <a:gd name="T28" fmla="+- 0 6843 4644"/>
                <a:gd name="T29" fmla="*/ T28 w 2408"/>
                <a:gd name="T30" fmla="+- 0 3347 2132"/>
                <a:gd name="T31" fmla="*/ 3347 h 2286"/>
                <a:gd name="T32" fmla="+- 0 6832 4644"/>
                <a:gd name="T33" fmla="*/ T32 w 2408"/>
                <a:gd name="T34" fmla="+- 0 3418 2132"/>
                <a:gd name="T35" fmla="*/ 3418 h 2286"/>
                <a:gd name="T36" fmla="+- 0 6812 4644"/>
                <a:gd name="T37" fmla="*/ T36 w 2408"/>
                <a:gd name="T38" fmla="+- 0 3489 2132"/>
                <a:gd name="T39" fmla="*/ 3489 h 2286"/>
                <a:gd name="T40" fmla="+- 0 7052 4644"/>
                <a:gd name="T41" fmla="*/ T40 w 2408"/>
                <a:gd name="T42" fmla="+- 0 3759 2132"/>
                <a:gd name="T43" fmla="*/ 3759 h 2286"/>
                <a:gd name="T44" fmla="+- 0 6891 4644"/>
                <a:gd name="T45" fmla="*/ T44 w 2408"/>
                <a:gd name="T46" fmla="+- 0 3987 2132"/>
                <a:gd name="T47" fmla="*/ 3987 h 2286"/>
                <a:gd name="T48" fmla="+- 0 6557 4644"/>
                <a:gd name="T49" fmla="*/ T48 w 2408"/>
                <a:gd name="T50" fmla="+- 0 3852 2132"/>
                <a:gd name="T51" fmla="*/ 3852 h 2286"/>
                <a:gd name="T52" fmla="+- 0 6491 4644"/>
                <a:gd name="T53" fmla="*/ T52 w 2408"/>
                <a:gd name="T54" fmla="+- 0 3901 2132"/>
                <a:gd name="T55" fmla="*/ 3901 h 2286"/>
                <a:gd name="T56" fmla="+- 0 6422 4644"/>
                <a:gd name="T57" fmla="*/ T56 w 2408"/>
                <a:gd name="T58" fmla="+- 0 3945 2132"/>
                <a:gd name="T59" fmla="*/ 3945 h 2286"/>
                <a:gd name="T60" fmla="+- 0 6347 4644"/>
                <a:gd name="T61" fmla="*/ T60 w 2408"/>
                <a:gd name="T62" fmla="+- 0 3984 2132"/>
                <a:gd name="T63" fmla="*/ 3984 h 2286"/>
                <a:gd name="T64" fmla="+- 0 6269 4644"/>
                <a:gd name="T65" fmla="*/ T64 w 2408"/>
                <a:gd name="T66" fmla="+- 0 4017 2132"/>
                <a:gd name="T67" fmla="*/ 4017 h 2286"/>
                <a:gd name="T68" fmla="+- 0 6188 4644"/>
                <a:gd name="T69" fmla="*/ T68 w 2408"/>
                <a:gd name="T70" fmla="+- 0 4045 2132"/>
                <a:gd name="T71" fmla="*/ 4045 h 2286"/>
                <a:gd name="T72" fmla="+- 0 6104 4644"/>
                <a:gd name="T73" fmla="*/ T72 w 2408"/>
                <a:gd name="T74" fmla="+- 0 4067 2132"/>
                <a:gd name="T75" fmla="*/ 4067 h 2286"/>
                <a:gd name="T76" fmla="+- 0 6021 4644"/>
                <a:gd name="T77" fmla="*/ T76 w 2408"/>
                <a:gd name="T78" fmla="+- 0 4418 2132"/>
                <a:gd name="T79" fmla="*/ 4418 h 2286"/>
                <a:gd name="T80" fmla="+- 0 5675 4644"/>
                <a:gd name="T81" fmla="*/ T80 w 2408"/>
                <a:gd name="T82" fmla="+- 0 4418 2132"/>
                <a:gd name="T83" fmla="*/ 4418 h 2286"/>
                <a:gd name="T84" fmla="+- 0 5592 4644"/>
                <a:gd name="T85" fmla="*/ T84 w 2408"/>
                <a:gd name="T86" fmla="+- 0 4067 2132"/>
                <a:gd name="T87" fmla="*/ 4067 h 2286"/>
                <a:gd name="T88" fmla="+- 0 5508 4644"/>
                <a:gd name="T89" fmla="*/ T88 w 2408"/>
                <a:gd name="T90" fmla="+- 0 4045 2132"/>
                <a:gd name="T91" fmla="*/ 4045 h 2286"/>
                <a:gd name="T92" fmla="+- 0 5427 4644"/>
                <a:gd name="T93" fmla="*/ T92 w 2408"/>
                <a:gd name="T94" fmla="+- 0 4017 2132"/>
                <a:gd name="T95" fmla="*/ 4017 h 2286"/>
                <a:gd name="T96" fmla="+- 0 5348 4644"/>
                <a:gd name="T97" fmla="*/ T96 w 2408"/>
                <a:gd name="T98" fmla="+- 0 3984 2132"/>
                <a:gd name="T99" fmla="*/ 3984 h 2286"/>
                <a:gd name="T100" fmla="+- 0 5274 4644"/>
                <a:gd name="T101" fmla="*/ T100 w 2408"/>
                <a:gd name="T102" fmla="+- 0 3945 2132"/>
                <a:gd name="T103" fmla="*/ 3945 h 2286"/>
                <a:gd name="T104" fmla="+- 0 5205 4644"/>
                <a:gd name="T105" fmla="*/ T104 w 2408"/>
                <a:gd name="T106" fmla="+- 0 3901 2132"/>
                <a:gd name="T107" fmla="*/ 3901 h 2286"/>
                <a:gd name="T108" fmla="+- 0 5139 4644"/>
                <a:gd name="T109" fmla="*/ T108 w 2408"/>
                <a:gd name="T110" fmla="+- 0 3852 2132"/>
                <a:gd name="T111" fmla="*/ 3852 h 2286"/>
                <a:gd name="T112" fmla="+- 0 4805 4644"/>
                <a:gd name="T113" fmla="*/ T112 w 2408"/>
                <a:gd name="T114" fmla="+- 0 3987 2132"/>
                <a:gd name="T115" fmla="*/ 3987 h 2286"/>
                <a:gd name="T116" fmla="+- 0 4644 4644"/>
                <a:gd name="T117" fmla="*/ T116 w 2408"/>
                <a:gd name="T118" fmla="+- 0 3759 2132"/>
                <a:gd name="T119" fmla="*/ 3759 h 2286"/>
                <a:gd name="T120" fmla="+- 0 4884 4644"/>
                <a:gd name="T121" fmla="*/ T120 w 2408"/>
                <a:gd name="T122" fmla="+- 0 3489 2132"/>
                <a:gd name="T123" fmla="*/ 3489 h 2286"/>
                <a:gd name="T124" fmla="+- 0 4864 4644"/>
                <a:gd name="T125" fmla="*/ T124 w 2408"/>
                <a:gd name="T126" fmla="+- 0 3418 2132"/>
                <a:gd name="T127" fmla="*/ 3418 h 2286"/>
                <a:gd name="T128" fmla="+- 0 4853 4644"/>
                <a:gd name="T129" fmla="*/ T128 w 2408"/>
                <a:gd name="T130" fmla="+- 0 3347 2132"/>
                <a:gd name="T131" fmla="*/ 3347 h 2286"/>
                <a:gd name="T132" fmla="+- 0 4849 4644"/>
                <a:gd name="T133" fmla="*/ T132 w 2408"/>
                <a:gd name="T134" fmla="+- 0 3275 2132"/>
                <a:gd name="T135" fmla="*/ 3275 h 2286"/>
                <a:gd name="T136" fmla="+- 0 4853 4644"/>
                <a:gd name="T137" fmla="*/ T136 w 2408"/>
                <a:gd name="T138" fmla="+- 0 3203 2132"/>
                <a:gd name="T139" fmla="*/ 3203 h 2286"/>
                <a:gd name="T140" fmla="+- 0 4864 4644"/>
                <a:gd name="T141" fmla="*/ T140 w 2408"/>
                <a:gd name="T142" fmla="+- 0 3131 2132"/>
                <a:gd name="T143" fmla="*/ 3131 h 2286"/>
                <a:gd name="T144" fmla="+- 0 4884 4644"/>
                <a:gd name="T145" fmla="*/ T144 w 2408"/>
                <a:gd name="T146" fmla="+- 0 3060 2132"/>
                <a:gd name="T147" fmla="*/ 3060 h 2286"/>
                <a:gd name="T148" fmla="+- 0 4644 4644"/>
                <a:gd name="T149" fmla="*/ T148 w 2408"/>
                <a:gd name="T150" fmla="+- 0 2791 2132"/>
                <a:gd name="T151" fmla="*/ 2791 h 2286"/>
                <a:gd name="T152" fmla="+- 0 4805 4644"/>
                <a:gd name="T153" fmla="*/ T152 w 2408"/>
                <a:gd name="T154" fmla="+- 0 2563 2132"/>
                <a:gd name="T155" fmla="*/ 2563 h 2286"/>
                <a:gd name="T156" fmla="+- 0 5139 4644"/>
                <a:gd name="T157" fmla="*/ T156 w 2408"/>
                <a:gd name="T158" fmla="+- 0 2697 2132"/>
                <a:gd name="T159" fmla="*/ 2697 h 2286"/>
                <a:gd name="T160" fmla="+- 0 5205 4644"/>
                <a:gd name="T161" fmla="*/ T160 w 2408"/>
                <a:gd name="T162" fmla="+- 0 2648 2132"/>
                <a:gd name="T163" fmla="*/ 2648 h 2286"/>
                <a:gd name="T164" fmla="+- 0 5274 4644"/>
                <a:gd name="T165" fmla="*/ T164 w 2408"/>
                <a:gd name="T166" fmla="+- 0 2604 2132"/>
                <a:gd name="T167" fmla="*/ 2604 h 2286"/>
                <a:gd name="T168" fmla="+- 0 5348 4644"/>
                <a:gd name="T169" fmla="*/ T168 w 2408"/>
                <a:gd name="T170" fmla="+- 0 2565 2132"/>
                <a:gd name="T171" fmla="*/ 2565 h 2286"/>
                <a:gd name="T172" fmla="+- 0 5427 4644"/>
                <a:gd name="T173" fmla="*/ T172 w 2408"/>
                <a:gd name="T174" fmla="+- 0 2532 2132"/>
                <a:gd name="T175" fmla="*/ 2532 h 2286"/>
                <a:gd name="T176" fmla="+- 0 5508 4644"/>
                <a:gd name="T177" fmla="*/ T176 w 2408"/>
                <a:gd name="T178" fmla="+- 0 2505 2132"/>
                <a:gd name="T179" fmla="*/ 2505 h 2286"/>
                <a:gd name="T180" fmla="+- 0 5592 4644"/>
                <a:gd name="T181" fmla="*/ T180 w 2408"/>
                <a:gd name="T182" fmla="+- 0 2483 2132"/>
                <a:gd name="T183" fmla="*/ 2483 h 2286"/>
                <a:gd name="T184" fmla="+- 0 5675 4644"/>
                <a:gd name="T185" fmla="*/ T184 w 2408"/>
                <a:gd name="T186" fmla="+- 0 2132 2132"/>
                <a:gd name="T187" fmla="*/ 2132 h 2286"/>
                <a:gd name="T188" fmla="+- 0 6021 4644"/>
                <a:gd name="T189" fmla="*/ T188 w 2408"/>
                <a:gd name="T190" fmla="+- 0 2132 2132"/>
                <a:gd name="T191" fmla="*/ 2132 h 2286"/>
                <a:gd name="T192" fmla="+- 0 6104 4644"/>
                <a:gd name="T193" fmla="*/ T192 w 2408"/>
                <a:gd name="T194" fmla="+- 0 2483 2132"/>
                <a:gd name="T195" fmla="*/ 2483 h 2286"/>
                <a:gd name="T196" fmla="+- 0 6188 4644"/>
                <a:gd name="T197" fmla="*/ T196 w 2408"/>
                <a:gd name="T198" fmla="+- 0 2505 2132"/>
                <a:gd name="T199" fmla="*/ 2505 h 2286"/>
                <a:gd name="T200" fmla="+- 0 6269 4644"/>
                <a:gd name="T201" fmla="*/ T200 w 2408"/>
                <a:gd name="T202" fmla="+- 0 2532 2132"/>
                <a:gd name="T203" fmla="*/ 2532 h 2286"/>
                <a:gd name="T204" fmla="+- 0 6347 4644"/>
                <a:gd name="T205" fmla="*/ T204 w 2408"/>
                <a:gd name="T206" fmla="+- 0 2565 2132"/>
                <a:gd name="T207" fmla="*/ 2565 h 2286"/>
                <a:gd name="T208" fmla="+- 0 6422 4644"/>
                <a:gd name="T209" fmla="*/ T208 w 2408"/>
                <a:gd name="T210" fmla="+- 0 2604 2132"/>
                <a:gd name="T211" fmla="*/ 2604 h 2286"/>
                <a:gd name="T212" fmla="+- 0 6491 4644"/>
                <a:gd name="T213" fmla="*/ T212 w 2408"/>
                <a:gd name="T214" fmla="+- 0 2648 2132"/>
                <a:gd name="T215" fmla="*/ 2648 h 2286"/>
                <a:gd name="T216" fmla="+- 0 6557 4644"/>
                <a:gd name="T217" fmla="*/ T216 w 2408"/>
                <a:gd name="T218" fmla="+- 0 2697 2132"/>
                <a:gd name="T219" fmla="*/ 2697 h 22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408" h="2286">
                  <a:moveTo>
                    <a:pt x="1913" y="565"/>
                  </a:moveTo>
                  <a:lnTo>
                    <a:pt x="2247" y="431"/>
                  </a:lnTo>
                  <a:lnTo>
                    <a:pt x="2408" y="659"/>
                  </a:lnTo>
                  <a:lnTo>
                    <a:pt x="2168" y="928"/>
                  </a:lnTo>
                  <a:lnTo>
                    <a:pt x="2188" y="999"/>
                  </a:lnTo>
                  <a:lnTo>
                    <a:pt x="2199" y="1071"/>
                  </a:lnTo>
                  <a:lnTo>
                    <a:pt x="2203" y="1143"/>
                  </a:lnTo>
                  <a:lnTo>
                    <a:pt x="2199" y="1215"/>
                  </a:lnTo>
                  <a:lnTo>
                    <a:pt x="2188" y="1286"/>
                  </a:lnTo>
                  <a:lnTo>
                    <a:pt x="2168" y="1357"/>
                  </a:lnTo>
                  <a:lnTo>
                    <a:pt x="2408" y="1627"/>
                  </a:lnTo>
                  <a:lnTo>
                    <a:pt x="2247" y="1855"/>
                  </a:lnTo>
                  <a:lnTo>
                    <a:pt x="1913" y="1720"/>
                  </a:lnTo>
                  <a:lnTo>
                    <a:pt x="1847" y="1769"/>
                  </a:lnTo>
                  <a:lnTo>
                    <a:pt x="1778" y="1813"/>
                  </a:lnTo>
                  <a:lnTo>
                    <a:pt x="1703" y="1852"/>
                  </a:lnTo>
                  <a:lnTo>
                    <a:pt x="1625" y="1885"/>
                  </a:lnTo>
                  <a:lnTo>
                    <a:pt x="1544" y="1913"/>
                  </a:lnTo>
                  <a:lnTo>
                    <a:pt x="1460" y="1935"/>
                  </a:lnTo>
                  <a:lnTo>
                    <a:pt x="1377" y="2286"/>
                  </a:lnTo>
                  <a:lnTo>
                    <a:pt x="1031" y="2286"/>
                  </a:lnTo>
                  <a:lnTo>
                    <a:pt x="948" y="1935"/>
                  </a:lnTo>
                  <a:lnTo>
                    <a:pt x="864" y="1913"/>
                  </a:lnTo>
                  <a:lnTo>
                    <a:pt x="783" y="1885"/>
                  </a:lnTo>
                  <a:lnTo>
                    <a:pt x="704" y="1852"/>
                  </a:lnTo>
                  <a:lnTo>
                    <a:pt x="630" y="1813"/>
                  </a:lnTo>
                  <a:lnTo>
                    <a:pt x="561" y="1769"/>
                  </a:lnTo>
                  <a:lnTo>
                    <a:pt x="495" y="1720"/>
                  </a:lnTo>
                  <a:lnTo>
                    <a:pt x="161" y="1855"/>
                  </a:lnTo>
                  <a:lnTo>
                    <a:pt x="0" y="1627"/>
                  </a:lnTo>
                  <a:lnTo>
                    <a:pt x="240" y="1357"/>
                  </a:lnTo>
                  <a:lnTo>
                    <a:pt x="220" y="1286"/>
                  </a:lnTo>
                  <a:lnTo>
                    <a:pt x="209" y="1215"/>
                  </a:lnTo>
                  <a:lnTo>
                    <a:pt x="205" y="1143"/>
                  </a:lnTo>
                  <a:lnTo>
                    <a:pt x="209" y="1071"/>
                  </a:lnTo>
                  <a:lnTo>
                    <a:pt x="220" y="999"/>
                  </a:lnTo>
                  <a:lnTo>
                    <a:pt x="240" y="928"/>
                  </a:lnTo>
                  <a:lnTo>
                    <a:pt x="0" y="659"/>
                  </a:lnTo>
                  <a:lnTo>
                    <a:pt x="161" y="431"/>
                  </a:lnTo>
                  <a:lnTo>
                    <a:pt x="495" y="565"/>
                  </a:lnTo>
                  <a:lnTo>
                    <a:pt x="561" y="516"/>
                  </a:lnTo>
                  <a:lnTo>
                    <a:pt x="630" y="472"/>
                  </a:lnTo>
                  <a:lnTo>
                    <a:pt x="704" y="433"/>
                  </a:lnTo>
                  <a:lnTo>
                    <a:pt x="783" y="400"/>
                  </a:lnTo>
                  <a:lnTo>
                    <a:pt x="864" y="373"/>
                  </a:lnTo>
                  <a:lnTo>
                    <a:pt x="948" y="351"/>
                  </a:lnTo>
                  <a:lnTo>
                    <a:pt x="1031" y="0"/>
                  </a:lnTo>
                  <a:lnTo>
                    <a:pt x="1377" y="0"/>
                  </a:lnTo>
                  <a:lnTo>
                    <a:pt x="1460" y="351"/>
                  </a:lnTo>
                  <a:lnTo>
                    <a:pt x="1544" y="373"/>
                  </a:lnTo>
                  <a:lnTo>
                    <a:pt x="1625" y="400"/>
                  </a:lnTo>
                  <a:lnTo>
                    <a:pt x="1703" y="433"/>
                  </a:lnTo>
                  <a:lnTo>
                    <a:pt x="1778" y="472"/>
                  </a:lnTo>
                  <a:lnTo>
                    <a:pt x="1847" y="516"/>
                  </a:lnTo>
                  <a:lnTo>
                    <a:pt x="1913" y="565"/>
                  </a:lnTo>
                  <a:close/>
                </a:path>
              </a:pathLst>
            </a:custGeom>
            <a:noFill/>
            <a:ln w="12700">
              <a:solidFill>
                <a:srgbClr val="5382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57">
              <a:extLst>
                <a:ext uri="{FF2B5EF4-FFF2-40B4-BE49-F238E27FC236}">
                  <a16:creationId xmlns:a16="http://schemas.microsoft.com/office/drawing/2014/main" id="{D282DE70-E2E3-4B7E-84AC-0DD96BEC4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" y="610"/>
              <a:ext cx="2589" cy="2388"/>
            </a:xfrm>
            <a:custGeom>
              <a:avLst/>
              <a:gdLst>
                <a:gd name="T0" fmla="+- 0 6854 5708"/>
                <a:gd name="T1" fmla="*/ T0 w 2589"/>
                <a:gd name="T2" fmla="+- 0 610 610"/>
                <a:gd name="T3" fmla="*/ 610 h 2388"/>
                <a:gd name="T4" fmla="+- 0 6534 5708"/>
                <a:gd name="T5" fmla="*/ T4 w 2589"/>
                <a:gd name="T6" fmla="+- 0 696 610"/>
                <a:gd name="T7" fmla="*/ 696 h 2388"/>
                <a:gd name="T8" fmla="+- 0 6546 5708"/>
                <a:gd name="T9" fmla="*/ T8 w 2589"/>
                <a:gd name="T10" fmla="+- 0 1072 610"/>
                <a:gd name="T11" fmla="*/ 1072 h 2388"/>
                <a:gd name="T12" fmla="+- 0 6471 5708"/>
                <a:gd name="T13" fmla="*/ T12 w 2589"/>
                <a:gd name="T14" fmla="+- 0 1115 610"/>
                <a:gd name="T15" fmla="*/ 1115 h 2388"/>
                <a:gd name="T16" fmla="+- 0 6401 5708"/>
                <a:gd name="T17" fmla="*/ T16 w 2589"/>
                <a:gd name="T18" fmla="+- 0 1164 610"/>
                <a:gd name="T19" fmla="*/ 1164 h 2388"/>
                <a:gd name="T20" fmla="+- 0 6336 5708"/>
                <a:gd name="T21" fmla="*/ T20 w 2589"/>
                <a:gd name="T22" fmla="+- 0 1217 610"/>
                <a:gd name="T23" fmla="*/ 1217 h 2388"/>
                <a:gd name="T24" fmla="+- 0 6276 5708"/>
                <a:gd name="T25" fmla="*/ T24 w 2589"/>
                <a:gd name="T26" fmla="+- 0 1275 610"/>
                <a:gd name="T27" fmla="*/ 1275 h 2388"/>
                <a:gd name="T28" fmla="+- 0 6221 5708"/>
                <a:gd name="T29" fmla="*/ T28 w 2589"/>
                <a:gd name="T30" fmla="+- 0 1337 610"/>
                <a:gd name="T31" fmla="*/ 1337 h 2388"/>
                <a:gd name="T32" fmla="+- 0 6173 5708"/>
                <a:gd name="T33" fmla="*/ T32 w 2589"/>
                <a:gd name="T34" fmla="+- 0 1403 610"/>
                <a:gd name="T35" fmla="*/ 1403 h 2388"/>
                <a:gd name="T36" fmla="+- 0 5798 5708"/>
                <a:gd name="T37" fmla="*/ T36 w 2589"/>
                <a:gd name="T38" fmla="+- 0 1368 610"/>
                <a:gd name="T39" fmla="*/ 1368 h 2388"/>
                <a:gd name="T40" fmla="+- 0 5708 5708"/>
                <a:gd name="T41" fmla="*/ T40 w 2589"/>
                <a:gd name="T42" fmla="+- 0 1636 610"/>
                <a:gd name="T43" fmla="*/ 1636 h 2388"/>
                <a:gd name="T44" fmla="+- 0 6027 5708"/>
                <a:gd name="T45" fmla="*/ T44 w 2589"/>
                <a:gd name="T46" fmla="+- 0 1834 610"/>
                <a:gd name="T47" fmla="*/ 1834 h 2388"/>
                <a:gd name="T48" fmla="+- 0 6028 5708"/>
                <a:gd name="T49" fmla="*/ T48 w 2589"/>
                <a:gd name="T50" fmla="+- 0 1910 610"/>
                <a:gd name="T51" fmla="*/ 1910 h 2388"/>
                <a:gd name="T52" fmla="+- 0 6036 5708"/>
                <a:gd name="T53" fmla="*/ T52 w 2589"/>
                <a:gd name="T54" fmla="+- 0 1985 610"/>
                <a:gd name="T55" fmla="*/ 1985 h 2388"/>
                <a:gd name="T56" fmla="+- 0 6052 5708"/>
                <a:gd name="T57" fmla="*/ T56 w 2589"/>
                <a:gd name="T58" fmla="+- 0 2059 610"/>
                <a:gd name="T59" fmla="*/ 2059 h 2388"/>
                <a:gd name="T60" fmla="+- 0 6075 5708"/>
                <a:gd name="T61" fmla="*/ T60 w 2589"/>
                <a:gd name="T62" fmla="+- 0 2130 610"/>
                <a:gd name="T63" fmla="*/ 2130 h 2388"/>
                <a:gd name="T64" fmla="+- 0 6106 5708"/>
                <a:gd name="T65" fmla="*/ T64 w 2589"/>
                <a:gd name="T66" fmla="+- 0 2200 610"/>
                <a:gd name="T67" fmla="*/ 2200 h 2388"/>
                <a:gd name="T68" fmla="+- 0 6143 5708"/>
                <a:gd name="T69" fmla="*/ T68 w 2589"/>
                <a:gd name="T70" fmla="+- 0 2266 610"/>
                <a:gd name="T71" fmla="*/ 2266 h 2388"/>
                <a:gd name="T72" fmla="+- 0 5966 5708"/>
                <a:gd name="T73" fmla="*/ T72 w 2589"/>
                <a:gd name="T74" fmla="+- 0 2597 610"/>
                <a:gd name="T75" fmla="*/ 2597 h 2388"/>
                <a:gd name="T76" fmla="+- 0 6178 5708"/>
                <a:gd name="T77" fmla="*/ T76 w 2589"/>
                <a:gd name="T78" fmla="+- 0 2784 610"/>
                <a:gd name="T79" fmla="*/ 2784 h 2388"/>
                <a:gd name="T80" fmla="+- 0 6484 5708"/>
                <a:gd name="T81" fmla="*/ T80 w 2589"/>
                <a:gd name="T82" fmla="+- 0 2566 610"/>
                <a:gd name="T83" fmla="*/ 2566 h 2388"/>
                <a:gd name="T84" fmla="+- 0 6559 5708"/>
                <a:gd name="T85" fmla="*/ T84 w 2589"/>
                <a:gd name="T86" fmla="+- 0 2599 610"/>
                <a:gd name="T87" fmla="*/ 2599 h 2388"/>
                <a:gd name="T88" fmla="+- 0 6638 5708"/>
                <a:gd name="T89" fmla="*/ T88 w 2589"/>
                <a:gd name="T90" fmla="+- 0 2626 610"/>
                <a:gd name="T91" fmla="*/ 2626 h 2388"/>
                <a:gd name="T92" fmla="+- 0 6719 5708"/>
                <a:gd name="T93" fmla="*/ T92 w 2589"/>
                <a:gd name="T94" fmla="+- 0 2646 610"/>
                <a:gd name="T95" fmla="*/ 2646 h 2388"/>
                <a:gd name="T96" fmla="+- 0 6802 5708"/>
                <a:gd name="T97" fmla="*/ T96 w 2589"/>
                <a:gd name="T98" fmla="+- 0 2660 610"/>
                <a:gd name="T99" fmla="*/ 2660 h 2388"/>
                <a:gd name="T100" fmla="+- 0 6887 5708"/>
                <a:gd name="T101" fmla="*/ T100 w 2589"/>
                <a:gd name="T102" fmla="+- 0 2667 610"/>
                <a:gd name="T103" fmla="*/ 2667 h 2388"/>
                <a:gd name="T104" fmla="+- 0 6973 5708"/>
                <a:gd name="T105" fmla="*/ T104 w 2589"/>
                <a:gd name="T106" fmla="+- 0 2667 610"/>
                <a:gd name="T107" fmla="*/ 2667 h 2388"/>
                <a:gd name="T108" fmla="+- 0 7151 5708"/>
                <a:gd name="T109" fmla="*/ T108 w 2589"/>
                <a:gd name="T110" fmla="+- 0 2998 610"/>
                <a:gd name="T111" fmla="*/ 2998 h 2388"/>
                <a:gd name="T112" fmla="+- 0 7471 5708"/>
                <a:gd name="T113" fmla="*/ T112 w 2589"/>
                <a:gd name="T114" fmla="+- 0 2912 610"/>
                <a:gd name="T115" fmla="*/ 2912 h 2388"/>
                <a:gd name="T116" fmla="+- 0 7459 5708"/>
                <a:gd name="T117" fmla="*/ T116 w 2589"/>
                <a:gd name="T118" fmla="+- 0 2536 610"/>
                <a:gd name="T119" fmla="*/ 2536 h 2388"/>
                <a:gd name="T120" fmla="+- 0 7534 5708"/>
                <a:gd name="T121" fmla="*/ T120 w 2589"/>
                <a:gd name="T122" fmla="+- 0 2493 610"/>
                <a:gd name="T123" fmla="*/ 2493 h 2388"/>
                <a:gd name="T124" fmla="+- 0 7604 5708"/>
                <a:gd name="T125" fmla="*/ T124 w 2589"/>
                <a:gd name="T126" fmla="+- 0 2445 610"/>
                <a:gd name="T127" fmla="*/ 2445 h 2388"/>
                <a:gd name="T128" fmla="+- 0 7669 5708"/>
                <a:gd name="T129" fmla="*/ T128 w 2589"/>
                <a:gd name="T130" fmla="+- 0 2391 610"/>
                <a:gd name="T131" fmla="*/ 2391 h 2388"/>
                <a:gd name="T132" fmla="+- 0 7729 5708"/>
                <a:gd name="T133" fmla="*/ T132 w 2589"/>
                <a:gd name="T134" fmla="+- 0 2333 610"/>
                <a:gd name="T135" fmla="*/ 2333 h 2388"/>
                <a:gd name="T136" fmla="+- 0 7784 5708"/>
                <a:gd name="T137" fmla="*/ T136 w 2589"/>
                <a:gd name="T138" fmla="+- 0 2271 610"/>
                <a:gd name="T139" fmla="*/ 2271 h 2388"/>
                <a:gd name="T140" fmla="+- 0 7832 5708"/>
                <a:gd name="T141" fmla="*/ T140 w 2589"/>
                <a:gd name="T142" fmla="+- 0 2205 610"/>
                <a:gd name="T143" fmla="*/ 2205 h 2388"/>
                <a:gd name="T144" fmla="+- 0 8207 5708"/>
                <a:gd name="T145" fmla="*/ T144 w 2589"/>
                <a:gd name="T146" fmla="+- 0 2240 610"/>
                <a:gd name="T147" fmla="*/ 2240 h 2388"/>
                <a:gd name="T148" fmla="+- 0 8297 5708"/>
                <a:gd name="T149" fmla="*/ T148 w 2589"/>
                <a:gd name="T150" fmla="+- 0 1973 610"/>
                <a:gd name="T151" fmla="*/ 1973 h 2388"/>
                <a:gd name="T152" fmla="+- 0 7978 5708"/>
                <a:gd name="T153" fmla="*/ T152 w 2589"/>
                <a:gd name="T154" fmla="+- 0 1774 610"/>
                <a:gd name="T155" fmla="*/ 1774 h 2388"/>
                <a:gd name="T156" fmla="+- 0 7977 5708"/>
                <a:gd name="T157" fmla="*/ T156 w 2589"/>
                <a:gd name="T158" fmla="+- 0 1698 610"/>
                <a:gd name="T159" fmla="*/ 1698 h 2388"/>
                <a:gd name="T160" fmla="+- 0 7969 5708"/>
                <a:gd name="T161" fmla="*/ T160 w 2589"/>
                <a:gd name="T162" fmla="+- 0 1623 610"/>
                <a:gd name="T163" fmla="*/ 1623 h 2388"/>
                <a:gd name="T164" fmla="+- 0 7953 5708"/>
                <a:gd name="T165" fmla="*/ T164 w 2589"/>
                <a:gd name="T166" fmla="+- 0 1549 610"/>
                <a:gd name="T167" fmla="*/ 1549 h 2388"/>
                <a:gd name="T168" fmla="+- 0 7930 5708"/>
                <a:gd name="T169" fmla="*/ T168 w 2589"/>
                <a:gd name="T170" fmla="+- 0 1478 610"/>
                <a:gd name="T171" fmla="*/ 1478 h 2388"/>
                <a:gd name="T172" fmla="+- 0 7899 5708"/>
                <a:gd name="T173" fmla="*/ T172 w 2589"/>
                <a:gd name="T174" fmla="+- 0 1409 610"/>
                <a:gd name="T175" fmla="*/ 1409 h 2388"/>
                <a:gd name="T176" fmla="+- 0 7862 5708"/>
                <a:gd name="T177" fmla="*/ T176 w 2589"/>
                <a:gd name="T178" fmla="+- 0 1342 610"/>
                <a:gd name="T179" fmla="*/ 1342 h 2388"/>
                <a:gd name="T180" fmla="+- 0 8039 5708"/>
                <a:gd name="T181" fmla="*/ T180 w 2589"/>
                <a:gd name="T182" fmla="+- 0 1011 610"/>
                <a:gd name="T183" fmla="*/ 1011 h 2388"/>
                <a:gd name="T184" fmla="+- 0 7827 5708"/>
                <a:gd name="T185" fmla="*/ T184 w 2589"/>
                <a:gd name="T186" fmla="+- 0 824 610"/>
                <a:gd name="T187" fmla="*/ 824 h 2388"/>
                <a:gd name="T188" fmla="+- 0 7521 5708"/>
                <a:gd name="T189" fmla="*/ T188 w 2589"/>
                <a:gd name="T190" fmla="+- 0 1042 610"/>
                <a:gd name="T191" fmla="*/ 1042 h 2388"/>
                <a:gd name="T192" fmla="+- 0 7446 5708"/>
                <a:gd name="T193" fmla="*/ T192 w 2589"/>
                <a:gd name="T194" fmla="+- 0 1009 610"/>
                <a:gd name="T195" fmla="*/ 1009 h 2388"/>
                <a:gd name="T196" fmla="+- 0 7367 5708"/>
                <a:gd name="T197" fmla="*/ T196 w 2589"/>
                <a:gd name="T198" fmla="+- 0 983 610"/>
                <a:gd name="T199" fmla="*/ 983 h 2388"/>
                <a:gd name="T200" fmla="+- 0 7286 5708"/>
                <a:gd name="T201" fmla="*/ T200 w 2589"/>
                <a:gd name="T202" fmla="+- 0 962 610"/>
                <a:gd name="T203" fmla="*/ 962 h 2388"/>
                <a:gd name="T204" fmla="+- 0 7203 5708"/>
                <a:gd name="T205" fmla="*/ T204 w 2589"/>
                <a:gd name="T206" fmla="+- 0 949 610"/>
                <a:gd name="T207" fmla="*/ 949 h 2388"/>
                <a:gd name="T208" fmla="+- 0 7118 5708"/>
                <a:gd name="T209" fmla="*/ T208 w 2589"/>
                <a:gd name="T210" fmla="+- 0 942 610"/>
                <a:gd name="T211" fmla="*/ 942 h 2388"/>
                <a:gd name="T212" fmla="+- 0 7032 5708"/>
                <a:gd name="T213" fmla="*/ T212 w 2589"/>
                <a:gd name="T214" fmla="+- 0 942 610"/>
                <a:gd name="T215" fmla="*/ 942 h 2388"/>
                <a:gd name="T216" fmla="+- 0 6854 5708"/>
                <a:gd name="T217" fmla="*/ T216 w 2589"/>
                <a:gd name="T218" fmla="+- 0 610 610"/>
                <a:gd name="T219" fmla="*/ 610 h 2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589" h="2388">
                  <a:moveTo>
                    <a:pt x="1146" y="0"/>
                  </a:moveTo>
                  <a:lnTo>
                    <a:pt x="826" y="86"/>
                  </a:lnTo>
                  <a:lnTo>
                    <a:pt x="838" y="462"/>
                  </a:lnTo>
                  <a:lnTo>
                    <a:pt x="763" y="505"/>
                  </a:lnTo>
                  <a:lnTo>
                    <a:pt x="693" y="554"/>
                  </a:lnTo>
                  <a:lnTo>
                    <a:pt x="628" y="607"/>
                  </a:lnTo>
                  <a:lnTo>
                    <a:pt x="568" y="665"/>
                  </a:lnTo>
                  <a:lnTo>
                    <a:pt x="513" y="727"/>
                  </a:lnTo>
                  <a:lnTo>
                    <a:pt x="465" y="793"/>
                  </a:lnTo>
                  <a:lnTo>
                    <a:pt x="90" y="758"/>
                  </a:lnTo>
                  <a:lnTo>
                    <a:pt x="0" y="1026"/>
                  </a:lnTo>
                  <a:lnTo>
                    <a:pt x="319" y="1224"/>
                  </a:lnTo>
                  <a:lnTo>
                    <a:pt x="320" y="1300"/>
                  </a:lnTo>
                  <a:lnTo>
                    <a:pt x="328" y="1375"/>
                  </a:lnTo>
                  <a:lnTo>
                    <a:pt x="344" y="1449"/>
                  </a:lnTo>
                  <a:lnTo>
                    <a:pt x="367" y="1520"/>
                  </a:lnTo>
                  <a:lnTo>
                    <a:pt x="398" y="1590"/>
                  </a:lnTo>
                  <a:lnTo>
                    <a:pt x="435" y="1656"/>
                  </a:lnTo>
                  <a:lnTo>
                    <a:pt x="258" y="1987"/>
                  </a:lnTo>
                  <a:lnTo>
                    <a:pt x="470" y="2174"/>
                  </a:lnTo>
                  <a:lnTo>
                    <a:pt x="776" y="1956"/>
                  </a:lnTo>
                  <a:lnTo>
                    <a:pt x="851" y="1989"/>
                  </a:lnTo>
                  <a:lnTo>
                    <a:pt x="930" y="2016"/>
                  </a:lnTo>
                  <a:lnTo>
                    <a:pt x="1011" y="2036"/>
                  </a:lnTo>
                  <a:lnTo>
                    <a:pt x="1094" y="2050"/>
                  </a:lnTo>
                  <a:lnTo>
                    <a:pt x="1179" y="2057"/>
                  </a:lnTo>
                  <a:lnTo>
                    <a:pt x="1265" y="2057"/>
                  </a:lnTo>
                  <a:lnTo>
                    <a:pt x="1443" y="2388"/>
                  </a:lnTo>
                  <a:lnTo>
                    <a:pt x="1763" y="2302"/>
                  </a:lnTo>
                  <a:lnTo>
                    <a:pt x="1751" y="1926"/>
                  </a:lnTo>
                  <a:lnTo>
                    <a:pt x="1826" y="1883"/>
                  </a:lnTo>
                  <a:lnTo>
                    <a:pt x="1896" y="1835"/>
                  </a:lnTo>
                  <a:lnTo>
                    <a:pt x="1961" y="1781"/>
                  </a:lnTo>
                  <a:lnTo>
                    <a:pt x="2021" y="1723"/>
                  </a:lnTo>
                  <a:lnTo>
                    <a:pt x="2076" y="1661"/>
                  </a:lnTo>
                  <a:lnTo>
                    <a:pt x="2124" y="1595"/>
                  </a:lnTo>
                  <a:lnTo>
                    <a:pt x="2499" y="1630"/>
                  </a:lnTo>
                  <a:lnTo>
                    <a:pt x="2589" y="1363"/>
                  </a:lnTo>
                  <a:lnTo>
                    <a:pt x="2270" y="1164"/>
                  </a:lnTo>
                  <a:lnTo>
                    <a:pt x="2269" y="1088"/>
                  </a:lnTo>
                  <a:lnTo>
                    <a:pt x="2261" y="1013"/>
                  </a:lnTo>
                  <a:lnTo>
                    <a:pt x="2245" y="939"/>
                  </a:lnTo>
                  <a:lnTo>
                    <a:pt x="2222" y="868"/>
                  </a:lnTo>
                  <a:lnTo>
                    <a:pt x="2191" y="799"/>
                  </a:lnTo>
                  <a:lnTo>
                    <a:pt x="2154" y="732"/>
                  </a:lnTo>
                  <a:lnTo>
                    <a:pt x="2331" y="401"/>
                  </a:lnTo>
                  <a:lnTo>
                    <a:pt x="2119" y="214"/>
                  </a:lnTo>
                  <a:lnTo>
                    <a:pt x="1813" y="432"/>
                  </a:lnTo>
                  <a:lnTo>
                    <a:pt x="1738" y="399"/>
                  </a:lnTo>
                  <a:lnTo>
                    <a:pt x="1659" y="373"/>
                  </a:lnTo>
                  <a:lnTo>
                    <a:pt x="1578" y="352"/>
                  </a:lnTo>
                  <a:lnTo>
                    <a:pt x="1495" y="339"/>
                  </a:lnTo>
                  <a:lnTo>
                    <a:pt x="1410" y="332"/>
                  </a:lnTo>
                  <a:lnTo>
                    <a:pt x="1324" y="332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A63CF7EC-69C1-4686-949C-8BB17C636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" y="610"/>
              <a:ext cx="2589" cy="2388"/>
            </a:xfrm>
            <a:custGeom>
              <a:avLst/>
              <a:gdLst>
                <a:gd name="T0" fmla="+- 0 7521 5708"/>
                <a:gd name="T1" fmla="*/ T0 w 2589"/>
                <a:gd name="T2" fmla="+- 0 1042 610"/>
                <a:gd name="T3" fmla="*/ 1042 h 2388"/>
                <a:gd name="T4" fmla="+- 0 7827 5708"/>
                <a:gd name="T5" fmla="*/ T4 w 2589"/>
                <a:gd name="T6" fmla="+- 0 824 610"/>
                <a:gd name="T7" fmla="*/ 824 h 2388"/>
                <a:gd name="T8" fmla="+- 0 8039 5708"/>
                <a:gd name="T9" fmla="*/ T8 w 2589"/>
                <a:gd name="T10" fmla="+- 0 1011 610"/>
                <a:gd name="T11" fmla="*/ 1011 h 2388"/>
                <a:gd name="T12" fmla="+- 0 7862 5708"/>
                <a:gd name="T13" fmla="*/ T12 w 2589"/>
                <a:gd name="T14" fmla="+- 0 1342 610"/>
                <a:gd name="T15" fmla="*/ 1342 h 2388"/>
                <a:gd name="T16" fmla="+- 0 7899 5708"/>
                <a:gd name="T17" fmla="*/ T16 w 2589"/>
                <a:gd name="T18" fmla="+- 0 1409 610"/>
                <a:gd name="T19" fmla="*/ 1409 h 2388"/>
                <a:gd name="T20" fmla="+- 0 7930 5708"/>
                <a:gd name="T21" fmla="*/ T20 w 2589"/>
                <a:gd name="T22" fmla="+- 0 1478 610"/>
                <a:gd name="T23" fmla="*/ 1478 h 2388"/>
                <a:gd name="T24" fmla="+- 0 7953 5708"/>
                <a:gd name="T25" fmla="*/ T24 w 2589"/>
                <a:gd name="T26" fmla="+- 0 1549 610"/>
                <a:gd name="T27" fmla="*/ 1549 h 2388"/>
                <a:gd name="T28" fmla="+- 0 7969 5708"/>
                <a:gd name="T29" fmla="*/ T28 w 2589"/>
                <a:gd name="T30" fmla="+- 0 1623 610"/>
                <a:gd name="T31" fmla="*/ 1623 h 2388"/>
                <a:gd name="T32" fmla="+- 0 7977 5708"/>
                <a:gd name="T33" fmla="*/ T32 w 2589"/>
                <a:gd name="T34" fmla="+- 0 1698 610"/>
                <a:gd name="T35" fmla="*/ 1698 h 2388"/>
                <a:gd name="T36" fmla="+- 0 7978 5708"/>
                <a:gd name="T37" fmla="*/ T36 w 2589"/>
                <a:gd name="T38" fmla="+- 0 1774 610"/>
                <a:gd name="T39" fmla="*/ 1774 h 2388"/>
                <a:gd name="T40" fmla="+- 0 8297 5708"/>
                <a:gd name="T41" fmla="*/ T40 w 2589"/>
                <a:gd name="T42" fmla="+- 0 1973 610"/>
                <a:gd name="T43" fmla="*/ 1973 h 2388"/>
                <a:gd name="T44" fmla="+- 0 8207 5708"/>
                <a:gd name="T45" fmla="*/ T44 w 2589"/>
                <a:gd name="T46" fmla="+- 0 2240 610"/>
                <a:gd name="T47" fmla="*/ 2240 h 2388"/>
                <a:gd name="T48" fmla="+- 0 7832 5708"/>
                <a:gd name="T49" fmla="*/ T48 w 2589"/>
                <a:gd name="T50" fmla="+- 0 2205 610"/>
                <a:gd name="T51" fmla="*/ 2205 h 2388"/>
                <a:gd name="T52" fmla="+- 0 7784 5708"/>
                <a:gd name="T53" fmla="*/ T52 w 2589"/>
                <a:gd name="T54" fmla="+- 0 2271 610"/>
                <a:gd name="T55" fmla="*/ 2271 h 2388"/>
                <a:gd name="T56" fmla="+- 0 7729 5708"/>
                <a:gd name="T57" fmla="*/ T56 w 2589"/>
                <a:gd name="T58" fmla="+- 0 2333 610"/>
                <a:gd name="T59" fmla="*/ 2333 h 2388"/>
                <a:gd name="T60" fmla="+- 0 7669 5708"/>
                <a:gd name="T61" fmla="*/ T60 w 2589"/>
                <a:gd name="T62" fmla="+- 0 2391 610"/>
                <a:gd name="T63" fmla="*/ 2391 h 2388"/>
                <a:gd name="T64" fmla="+- 0 7604 5708"/>
                <a:gd name="T65" fmla="*/ T64 w 2589"/>
                <a:gd name="T66" fmla="+- 0 2445 610"/>
                <a:gd name="T67" fmla="*/ 2445 h 2388"/>
                <a:gd name="T68" fmla="+- 0 7534 5708"/>
                <a:gd name="T69" fmla="*/ T68 w 2589"/>
                <a:gd name="T70" fmla="+- 0 2493 610"/>
                <a:gd name="T71" fmla="*/ 2493 h 2388"/>
                <a:gd name="T72" fmla="+- 0 7459 5708"/>
                <a:gd name="T73" fmla="*/ T72 w 2589"/>
                <a:gd name="T74" fmla="+- 0 2536 610"/>
                <a:gd name="T75" fmla="*/ 2536 h 2388"/>
                <a:gd name="T76" fmla="+- 0 7471 5708"/>
                <a:gd name="T77" fmla="*/ T76 w 2589"/>
                <a:gd name="T78" fmla="+- 0 2912 610"/>
                <a:gd name="T79" fmla="*/ 2912 h 2388"/>
                <a:gd name="T80" fmla="+- 0 7151 5708"/>
                <a:gd name="T81" fmla="*/ T80 w 2589"/>
                <a:gd name="T82" fmla="+- 0 2998 610"/>
                <a:gd name="T83" fmla="*/ 2998 h 2388"/>
                <a:gd name="T84" fmla="+- 0 6973 5708"/>
                <a:gd name="T85" fmla="*/ T84 w 2589"/>
                <a:gd name="T86" fmla="+- 0 2667 610"/>
                <a:gd name="T87" fmla="*/ 2667 h 2388"/>
                <a:gd name="T88" fmla="+- 0 6887 5708"/>
                <a:gd name="T89" fmla="*/ T88 w 2589"/>
                <a:gd name="T90" fmla="+- 0 2667 610"/>
                <a:gd name="T91" fmla="*/ 2667 h 2388"/>
                <a:gd name="T92" fmla="+- 0 6802 5708"/>
                <a:gd name="T93" fmla="*/ T92 w 2589"/>
                <a:gd name="T94" fmla="+- 0 2660 610"/>
                <a:gd name="T95" fmla="*/ 2660 h 2388"/>
                <a:gd name="T96" fmla="+- 0 6719 5708"/>
                <a:gd name="T97" fmla="*/ T96 w 2589"/>
                <a:gd name="T98" fmla="+- 0 2646 610"/>
                <a:gd name="T99" fmla="*/ 2646 h 2388"/>
                <a:gd name="T100" fmla="+- 0 6638 5708"/>
                <a:gd name="T101" fmla="*/ T100 w 2589"/>
                <a:gd name="T102" fmla="+- 0 2626 610"/>
                <a:gd name="T103" fmla="*/ 2626 h 2388"/>
                <a:gd name="T104" fmla="+- 0 6559 5708"/>
                <a:gd name="T105" fmla="*/ T104 w 2589"/>
                <a:gd name="T106" fmla="+- 0 2599 610"/>
                <a:gd name="T107" fmla="*/ 2599 h 2388"/>
                <a:gd name="T108" fmla="+- 0 6484 5708"/>
                <a:gd name="T109" fmla="*/ T108 w 2589"/>
                <a:gd name="T110" fmla="+- 0 2566 610"/>
                <a:gd name="T111" fmla="*/ 2566 h 2388"/>
                <a:gd name="T112" fmla="+- 0 6178 5708"/>
                <a:gd name="T113" fmla="*/ T112 w 2589"/>
                <a:gd name="T114" fmla="+- 0 2784 610"/>
                <a:gd name="T115" fmla="*/ 2784 h 2388"/>
                <a:gd name="T116" fmla="+- 0 5966 5708"/>
                <a:gd name="T117" fmla="*/ T116 w 2589"/>
                <a:gd name="T118" fmla="+- 0 2597 610"/>
                <a:gd name="T119" fmla="*/ 2597 h 2388"/>
                <a:gd name="T120" fmla="+- 0 6143 5708"/>
                <a:gd name="T121" fmla="*/ T120 w 2589"/>
                <a:gd name="T122" fmla="+- 0 2266 610"/>
                <a:gd name="T123" fmla="*/ 2266 h 2388"/>
                <a:gd name="T124" fmla="+- 0 6106 5708"/>
                <a:gd name="T125" fmla="*/ T124 w 2589"/>
                <a:gd name="T126" fmla="+- 0 2200 610"/>
                <a:gd name="T127" fmla="*/ 2200 h 2388"/>
                <a:gd name="T128" fmla="+- 0 6075 5708"/>
                <a:gd name="T129" fmla="*/ T128 w 2589"/>
                <a:gd name="T130" fmla="+- 0 2130 610"/>
                <a:gd name="T131" fmla="*/ 2130 h 2388"/>
                <a:gd name="T132" fmla="+- 0 6052 5708"/>
                <a:gd name="T133" fmla="*/ T132 w 2589"/>
                <a:gd name="T134" fmla="+- 0 2059 610"/>
                <a:gd name="T135" fmla="*/ 2059 h 2388"/>
                <a:gd name="T136" fmla="+- 0 6036 5708"/>
                <a:gd name="T137" fmla="*/ T136 w 2589"/>
                <a:gd name="T138" fmla="+- 0 1985 610"/>
                <a:gd name="T139" fmla="*/ 1985 h 2388"/>
                <a:gd name="T140" fmla="+- 0 6028 5708"/>
                <a:gd name="T141" fmla="*/ T140 w 2589"/>
                <a:gd name="T142" fmla="+- 0 1910 610"/>
                <a:gd name="T143" fmla="*/ 1910 h 2388"/>
                <a:gd name="T144" fmla="+- 0 6027 5708"/>
                <a:gd name="T145" fmla="*/ T144 w 2589"/>
                <a:gd name="T146" fmla="+- 0 1834 610"/>
                <a:gd name="T147" fmla="*/ 1834 h 2388"/>
                <a:gd name="T148" fmla="+- 0 5708 5708"/>
                <a:gd name="T149" fmla="*/ T148 w 2589"/>
                <a:gd name="T150" fmla="+- 0 1636 610"/>
                <a:gd name="T151" fmla="*/ 1636 h 2388"/>
                <a:gd name="T152" fmla="+- 0 5798 5708"/>
                <a:gd name="T153" fmla="*/ T152 w 2589"/>
                <a:gd name="T154" fmla="+- 0 1368 610"/>
                <a:gd name="T155" fmla="*/ 1368 h 2388"/>
                <a:gd name="T156" fmla="+- 0 6173 5708"/>
                <a:gd name="T157" fmla="*/ T156 w 2589"/>
                <a:gd name="T158" fmla="+- 0 1403 610"/>
                <a:gd name="T159" fmla="*/ 1403 h 2388"/>
                <a:gd name="T160" fmla="+- 0 6221 5708"/>
                <a:gd name="T161" fmla="*/ T160 w 2589"/>
                <a:gd name="T162" fmla="+- 0 1337 610"/>
                <a:gd name="T163" fmla="*/ 1337 h 2388"/>
                <a:gd name="T164" fmla="+- 0 6276 5708"/>
                <a:gd name="T165" fmla="*/ T164 w 2589"/>
                <a:gd name="T166" fmla="+- 0 1275 610"/>
                <a:gd name="T167" fmla="*/ 1275 h 2388"/>
                <a:gd name="T168" fmla="+- 0 6336 5708"/>
                <a:gd name="T169" fmla="*/ T168 w 2589"/>
                <a:gd name="T170" fmla="+- 0 1217 610"/>
                <a:gd name="T171" fmla="*/ 1217 h 2388"/>
                <a:gd name="T172" fmla="+- 0 6401 5708"/>
                <a:gd name="T173" fmla="*/ T172 w 2589"/>
                <a:gd name="T174" fmla="+- 0 1164 610"/>
                <a:gd name="T175" fmla="*/ 1164 h 2388"/>
                <a:gd name="T176" fmla="+- 0 6471 5708"/>
                <a:gd name="T177" fmla="*/ T176 w 2589"/>
                <a:gd name="T178" fmla="+- 0 1115 610"/>
                <a:gd name="T179" fmla="*/ 1115 h 2388"/>
                <a:gd name="T180" fmla="+- 0 6546 5708"/>
                <a:gd name="T181" fmla="*/ T180 w 2589"/>
                <a:gd name="T182" fmla="+- 0 1072 610"/>
                <a:gd name="T183" fmla="*/ 1072 h 2388"/>
                <a:gd name="T184" fmla="+- 0 6534 5708"/>
                <a:gd name="T185" fmla="*/ T184 w 2589"/>
                <a:gd name="T186" fmla="+- 0 696 610"/>
                <a:gd name="T187" fmla="*/ 696 h 2388"/>
                <a:gd name="T188" fmla="+- 0 6854 5708"/>
                <a:gd name="T189" fmla="*/ T188 w 2589"/>
                <a:gd name="T190" fmla="+- 0 610 610"/>
                <a:gd name="T191" fmla="*/ 610 h 2388"/>
                <a:gd name="T192" fmla="+- 0 7032 5708"/>
                <a:gd name="T193" fmla="*/ T192 w 2589"/>
                <a:gd name="T194" fmla="+- 0 942 610"/>
                <a:gd name="T195" fmla="*/ 942 h 2388"/>
                <a:gd name="T196" fmla="+- 0 7118 5708"/>
                <a:gd name="T197" fmla="*/ T196 w 2589"/>
                <a:gd name="T198" fmla="+- 0 942 610"/>
                <a:gd name="T199" fmla="*/ 942 h 2388"/>
                <a:gd name="T200" fmla="+- 0 7203 5708"/>
                <a:gd name="T201" fmla="*/ T200 w 2589"/>
                <a:gd name="T202" fmla="+- 0 949 610"/>
                <a:gd name="T203" fmla="*/ 949 h 2388"/>
                <a:gd name="T204" fmla="+- 0 7286 5708"/>
                <a:gd name="T205" fmla="*/ T204 w 2589"/>
                <a:gd name="T206" fmla="+- 0 962 610"/>
                <a:gd name="T207" fmla="*/ 962 h 2388"/>
                <a:gd name="T208" fmla="+- 0 7367 5708"/>
                <a:gd name="T209" fmla="*/ T208 w 2589"/>
                <a:gd name="T210" fmla="+- 0 983 610"/>
                <a:gd name="T211" fmla="*/ 983 h 2388"/>
                <a:gd name="T212" fmla="+- 0 7446 5708"/>
                <a:gd name="T213" fmla="*/ T212 w 2589"/>
                <a:gd name="T214" fmla="+- 0 1009 610"/>
                <a:gd name="T215" fmla="*/ 1009 h 2388"/>
                <a:gd name="T216" fmla="+- 0 7521 5708"/>
                <a:gd name="T217" fmla="*/ T216 w 2589"/>
                <a:gd name="T218" fmla="+- 0 1042 610"/>
                <a:gd name="T219" fmla="*/ 1042 h 2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589" h="2388">
                  <a:moveTo>
                    <a:pt x="1813" y="432"/>
                  </a:moveTo>
                  <a:lnTo>
                    <a:pt x="2119" y="214"/>
                  </a:lnTo>
                  <a:lnTo>
                    <a:pt x="2331" y="401"/>
                  </a:lnTo>
                  <a:lnTo>
                    <a:pt x="2154" y="732"/>
                  </a:lnTo>
                  <a:lnTo>
                    <a:pt x="2191" y="799"/>
                  </a:lnTo>
                  <a:lnTo>
                    <a:pt x="2222" y="868"/>
                  </a:lnTo>
                  <a:lnTo>
                    <a:pt x="2245" y="939"/>
                  </a:lnTo>
                  <a:lnTo>
                    <a:pt x="2261" y="1013"/>
                  </a:lnTo>
                  <a:lnTo>
                    <a:pt x="2269" y="1088"/>
                  </a:lnTo>
                  <a:lnTo>
                    <a:pt x="2270" y="1164"/>
                  </a:lnTo>
                  <a:lnTo>
                    <a:pt x="2589" y="1363"/>
                  </a:lnTo>
                  <a:lnTo>
                    <a:pt x="2499" y="1630"/>
                  </a:lnTo>
                  <a:lnTo>
                    <a:pt x="2124" y="1595"/>
                  </a:lnTo>
                  <a:lnTo>
                    <a:pt x="2076" y="1661"/>
                  </a:lnTo>
                  <a:lnTo>
                    <a:pt x="2021" y="1723"/>
                  </a:lnTo>
                  <a:lnTo>
                    <a:pt x="1961" y="1781"/>
                  </a:lnTo>
                  <a:lnTo>
                    <a:pt x="1896" y="1835"/>
                  </a:lnTo>
                  <a:lnTo>
                    <a:pt x="1826" y="1883"/>
                  </a:lnTo>
                  <a:lnTo>
                    <a:pt x="1751" y="1926"/>
                  </a:lnTo>
                  <a:lnTo>
                    <a:pt x="1763" y="2302"/>
                  </a:lnTo>
                  <a:lnTo>
                    <a:pt x="1443" y="2388"/>
                  </a:lnTo>
                  <a:lnTo>
                    <a:pt x="1265" y="2057"/>
                  </a:lnTo>
                  <a:lnTo>
                    <a:pt x="1179" y="2057"/>
                  </a:lnTo>
                  <a:lnTo>
                    <a:pt x="1094" y="2050"/>
                  </a:lnTo>
                  <a:lnTo>
                    <a:pt x="1011" y="2036"/>
                  </a:lnTo>
                  <a:lnTo>
                    <a:pt x="930" y="2016"/>
                  </a:lnTo>
                  <a:lnTo>
                    <a:pt x="851" y="1989"/>
                  </a:lnTo>
                  <a:lnTo>
                    <a:pt x="776" y="1956"/>
                  </a:lnTo>
                  <a:lnTo>
                    <a:pt x="470" y="2174"/>
                  </a:lnTo>
                  <a:lnTo>
                    <a:pt x="258" y="1987"/>
                  </a:lnTo>
                  <a:lnTo>
                    <a:pt x="435" y="1656"/>
                  </a:lnTo>
                  <a:lnTo>
                    <a:pt x="398" y="1590"/>
                  </a:lnTo>
                  <a:lnTo>
                    <a:pt x="367" y="1520"/>
                  </a:lnTo>
                  <a:lnTo>
                    <a:pt x="344" y="1449"/>
                  </a:lnTo>
                  <a:lnTo>
                    <a:pt x="328" y="1375"/>
                  </a:lnTo>
                  <a:lnTo>
                    <a:pt x="320" y="1300"/>
                  </a:lnTo>
                  <a:lnTo>
                    <a:pt x="319" y="1224"/>
                  </a:lnTo>
                  <a:lnTo>
                    <a:pt x="0" y="1026"/>
                  </a:lnTo>
                  <a:lnTo>
                    <a:pt x="90" y="758"/>
                  </a:lnTo>
                  <a:lnTo>
                    <a:pt x="465" y="793"/>
                  </a:lnTo>
                  <a:lnTo>
                    <a:pt x="513" y="727"/>
                  </a:lnTo>
                  <a:lnTo>
                    <a:pt x="568" y="665"/>
                  </a:lnTo>
                  <a:lnTo>
                    <a:pt x="628" y="607"/>
                  </a:lnTo>
                  <a:lnTo>
                    <a:pt x="693" y="554"/>
                  </a:lnTo>
                  <a:lnTo>
                    <a:pt x="763" y="505"/>
                  </a:lnTo>
                  <a:lnTo>
                    <a:pt x="838" y="462"/>
                  </a:lnTo>
                  <a:lnTo>
                    <a:pt x="826" y="86"/>
                  </a:lnTo>
                  <a:lnTo>
                    <a:pt x="1146" y="0"/>
                  </a:lnTo>
                  <a:lnTo>
                    <a:pt x="1324" y="332"/>
                  </a:lnTo>
                  <a:lnTo>
                    <a:pt x="1410" y="332"/>
                  </a:lnTo>
                  <a:lnTo>
                    <a:pt x="1495" y="339"/>
                  </a:lnTo>
                  <a:lnTo>
                    <a:pt x="1578" y="352"/>
                  </a:lnTo>
                  <a:lnTo>
                    <a:pt x="1659" y="373"/>
                  </a:lnTo>
                  <a:lnTo>
                    <a:pt x="1738" y="399"/>
                  </a:lnTo>
                  <a:lnTo>
                    <a:pt x="1813" y="432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55">
              <a:extLst>
                <a:ext uri="{FF2B5EF4-FFF2-40B4-BE49-F238E27FC236}">
                  <a16:creationId xmlns:a16="http://schemas.microsoft.com/office/drawing/2014/main" id="{68B253E7-5DBF-4009-9B29-75C6823D6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4" y="2594"/>
              <a:ext cx="1876" cy="2971"/>
            </a:xfrm>
            <a:custGeom>
              <a:avLst/>
              <a:gdLst>
                <a:gd name="T0" fmla="+- 0 8020 7945"/>
                <a:gd name="T1" fmla="*/ T0 w 1876"/>
                <a:gd name="T2" fmla="+- 0 2596 2594"/>
                <a:gd name="T3" fmla="*/ 2596 h 2971"/>
                <a:gd name="T4" fmla="+- 0 7959 7945"/>
                <a:gd name="T5" fmla="*/ T4 w 1876"/>
                <a:gd name="T6" fmla="+- 0 2773 2594"/>
                <a:gd name="T7" fmla="*/ 2773 h 2971"/>
                <a:gd name="T8" fmla="+- 0 8117 7945"/>
                <a:gd name="T9" fmla="*/ T8 w 1876"/>
                <a:gd name="T10" fmla="+- 0 2768 2594"/>
                <a:gd name="T11" fmla="*/ 2768 h 2971"/>
                <a:gd name="T12" fmla="+- 0 8273 7945"/>
                <a:gd name="T13" fmla="*/ T12 w 1876"/>
                <a:gd name="T14" fmla="+- 0 2779 2594"/>
                <a:gd name="T15" fmla="*/ 2779 h 2971"/>
                <a:gd name="T16" fmla="+- 0 8427 7945"/>
                <a:gd name="T17" fmla="*/ T16 w 1876"/>
                <a:gd name="T18" fmla="+- 0 2805 2594"/>
                <a:gd name="T19" fmla="*/ 2805 h 2971"/>
                <a:gd name="T20" fmla="+- 0 8576 7945"/>
                <a:gd name="T21" fmla="*/ T20 w 1876"/>
                <a:gd name="T22" fmla="+- 0 2846 2594"/>
                <a:gd name="T23" fmla="*/ 2846 h 2971"/>
                <a:gd name="T24" fmla="+- 0 8721 7945"/>
                <a:gd name="T25" fmla="*/ T24 w 1876"/>
                <a:gd name="T26" fmla="+- 0 2902 2594"/>
                <a:gd name="T27" fmla="*/ 2902 h 2971"/>
                <a:gd name="T28" fmla="+- 0 8860 7945"/>
                <a:gd name="T29" fmla="*/ T28 w 1876"/>
                <a:gd name="T30" fmla="+- 0 2972 2594"/>
                <a:gd name="T31" fmla="*/ 2972 h 2971"/>
                <a:gd name="T32" fmla="+- 0 8992 7945"/>
                <a:gd name="T33" fmla="*/ T32 w 1876"/>
                <a:gd name="T34" fmla="+- 0 3057 2594"/>
                <a:gd name="T35" fmla="*/ 3057 h 2971"/>
                <a:gd name="T36" fmla="+- 0 9116 7945"/>
                <a:gd name="T37" fmla="*/ T36 w 1876"/>
                <a:gd name="T38" fmla="+- 0 3154 2594"/>
                <a:gd name="T39" fmla="*/ 3154 h 2971"/>
                <a:gd name="T40" fmla="+- 0 9224 7945"/>
                <a:gd name="T41" fmla="*/ T40 w 1876"/>
                <a:gd name="T42" fmla="+- 0 3259 2594"/>
                <a:gd name="T43" fmla="*/ 3259 h 2971"/>
                <a:gd name="T44" fmla="+- 0 9320 7945"/>
                <a:gd name="T45" fmla="*/ T44 w 1876"/>
                <a:gd name="T46" fmla="+- 0 3371 2594"/>
                <a:gd name="T47" fmla="*/ 3371 h 2971"/>
                <a:gd name="T48" fmla="+- 0 9404 7945"/>
                <a:gd name="T49" fmla="*/ T48 w 1876"/>
                <a:gd name="T50" fmla="+- 0 3490 2594"/>
                <a:gd name="T51" fmla="*/ 3490 h 2971"/>
                <a:gd name="T52" fmla="+- 0 9476 7945"/>
                <a:gd name="T53" fmla="*/ T52 w 1876"/>
                <a:gd name="T54" fmla="+- 0 3615 2594"/>
                <a:gd name="T55" fmla="*/ 3615 h 2971"/>
                <a:gd name="T56" fmla="+- 0 9535 7945"/>
                <a:gd name="T57" fmla="*/ T56 w 1876"/>
                <a:gd name="T58" fmla="+- 0 3745 2594"/>
                <a:gd name="T59" fmla="*/ 3745 h 2971"/>
                <a:gd name="T60" fmla="+- 0 9582 7945"/>
                <a:gd name="T61" fmla="*/ T60 w 1876"/>
                <a:gd name="T62" fmla="+- 0 3878 2594"/>
                <a:gd name="T63" fmla="*/ 3878 h 2971"/>
                <a:gd name="T64" fmla="+- 0 9616 7945"/>
                <a:gd name="T65" fmla="*/ T64 w 1876"/>
                <a:gd name="T66" fmla="+- 0 4015 2594"/>
                <a:gd name="T67" fmla="*/ 4015 h 2971"/>
                <a:gd name="T68" fmla="+- 0 9638 7945"/>
                <a:gd name="T69" fmla="*/ T68 w 1876"/>
                <a:gd name="T70" fmla="+- 0 4155 2594"/>
                <a:gd name="T71" fmla="*/ 4155 h 2971"/>
                <a:gd name="T72" fmla="+- 0 9647 7945"/>
                <a:gd name="T73" fmla="*/ T72 w 1876"/>
                <a:gd name="T74" fmla="+- 0 4295 2594"/>
                <a:gd name="T75" fmla="*/ 4295 h 2971"/>
                <a:gd name="T76" fmla="+- 0 9643 7945"/>
                <a:gd name="T77" fmla="*/ T76 w 1876"/>
                <a:gd name="T78" fmla="+- 0 4436 2594"/>
                <a:gd name="T79" fmla="*/ 4436 h 2971"/>
                <a:gd name="T80" fmla="+- 0 9627 7945"/>
                <a:gd name="T81" fmla="*/ T80 w 1876"/>
                <a:gd name="T82" fmla="+- 0 4576 2594"/>
                <a:gd name="T83" fmla="*/ 4576 h 2971"/>
                <a:gd name="T84" fmla="+- 0 9598 7945"/>
                <a:gd name="T85" fmla="*/ T84 w 1876"/>
                <a:gd name="T86" fmla="+- 0 4715 2594"/>
                <a:gd name="T87" fmla="*/ 4715 h 2971"/>
                <a:gd name="T88" fmla="+- 0 9557 7945"/>
                <a:gd name="T89" fmla="*/ T88 w 1876"/>
                <a:gd name="T90" fmla="+- 0 4852 2594"/>
                <a:gd name="T91" fmla="*/ 4852 h 2971"/>
                <a:gd name="T92" fmla="+- 0 9502 7945"/>
                <a:gd name="T93" fmla="*/ T92 w 1876"/>
                <a:gd name="T94" fmla="+- 0 4985 2594"/>
                <a:gd name="T95" fmla="*/ 4985 h 2971"/>
                <a:gd name="T96" fmla="+- 0 9435 7945"/>
                <a:gd name="T97" fmla="*/ T96 w 1876"/>
                <a:gd name="T98" fmla="+- 0 5114 2594"/>
                <a:gd name="T99" fmla="*/ 5114 h 2971"/>
                <a:gd name="T100" fmla="+- 0 9354 7945"/>
                <a:gd name="T101" fmla="*/ T100 w 1876"/>
                <a:gd name="T102" fmla="+- 0 5237 2594"/>
                <a:gd name="T103" fmla="*/ 5237 h 2971"/>
                <a:gd name="T104" fmla="+- 0 9260 7945"/>
                <a:gd name="T105" fmla="*/ T104 w 1876"/>
                <a:gd name="T106" fmla="+- 0 5355 2594"/>
                <a:gd name="T107" fmla="*/ 5355 h 2971"/>
                <a:gd name="T108" fmla="+- 0 9221 7945"/>
                <a:gd name="T109" fmla="*/ T108 w 1876"/>
                <a:gd name="T110" fmla="+- 0 5521 2594"/>
                <a:gd name="T111" fmla="*/ 5521 h 2971"/>
                <a:gd name="T112" fmla="+- 0 9380 7945"/>
                <a:gd name="T113" fmla="*/ T112 w 1876"/>
                <a:gd name="T114" fmla="+- 0 5481 2594"/>
                <a:gd name="T115" fmla="*/ 5481 h 2971"/>
                <a:gd name="T116" fmla="+- 0 9480 7945"/>
                <a:gd name="T117" fmla="*/ T116 w 1876"/>
                <a:gd name="T118" fmla="+- 0 5359 2594"/>
                <a:gd name="T119" fmla="*/ 5359 h 2971"/>
                <a:gd name="T120" fmla="+- 0 9567 7945"/>
                <a:gd name="T121" fmla="*/ T120 w 1876"/>
                <a:gd name="T122" fmla="+- 0 5229 2594"/>
                <a:gd name="T123" fmla="*/ 5229 h 2971"/>
                <a:gd name="T124" fmla="+- 0 9642 7945"/>
                <a:gd name="T125" fmla="*/ T124 w 1876"/>
                <a:gd name="T126" fmla="+- 0 5092 2594"/>
                <a:gd name="T127" fmla="*/ 5092 h 2971"/>
                <a:gd name="T128" fmla="+- 0 9705 7945"/>
                <a:gd name="T129" fmla="*/ T128 w 1876"/>
                <a:gd name="T130" fmla="+- 0 4950 2594"/>
                <a:gd name="T131" fmla="*/ 4950 h 2971"/>
                <a:gd name="T132" fmla="+- 0 9754 7945"/>
                <a:gd name="T133" fmla="*/ T132 w 1876"/>
                <a:gd name="T134" fmla="+- 0 4803 2594"/>
                <a:gd name="T135" fmla="*/ 4803 h 2971"/>
                <a:gd name="T136" fmla="+- 0 9790 7945"/>
                <a:gd name="T137" fmla="*/ T136 w 1876"/>
                <a:gd name="T138" fmla="+- 0 4652 2594"/>
                <a:gd name="T139" fmla="*/ 4652 h 2971"/>
                <a:gd name="T140" fmla="+- 0 9812 7945"/>
                <a:gd name="T141" fmla="*/ T140 w 1876"/>
                <a:gd name="T142" fmla="+- 0 4498 2594"/>
                <a:gd name="T143" fmla="*/ 4498 h 2971"/>
                <a:gd name="T144" fmla="+- 0 9820 7945"/>
                <a:gd name="T145" fmla="*/ T144 w 1876"/>
                <a:gd name="T146" fmla="+- 0 4341 2594"/>
                <a:gd name="T147" fmla="*/ 4341 h 2971"/>
                <a:gd name="T148" fmla="+- 0 9815 7945"/>
                <a:gd name="T149" fmla="*/ T148 w 1876"/>
                <a:gd name="T150" fmla="+- 0 4184 2594"/>
                <a:gd name="T151" fmla="*/ 4184 h 2971"/>
                <a:gd name="T152" fmla="+- 0 9796 7945"/>
                <a:gd name="T153" fmla="*/ T152 w 1876"/>
                <a:gd name="T154" fmla="+- 0 4035 2594"/>
                <a:gd name="T155" fmla="*/ 4035 h 2971"/>
                <a:gd name="T156" fmla="+- 0 9765 7945"/>
                <a:gd name="T157" fmla="*/ T156 w 1876"/>
                <a:gd name="T158" fmla="+- 0 3891 2594"/>
                <a:gd name="T159" fmla="*/ 3891 h 2971"/>
                <a:gd name="T160" fmla="+- 0 9723 7945"/>
                <a:gd name="T161" fmla="*/ T160 w 1876"/>
                <a:gd name="T162" fmla="+- 0 3752 2594"/>
                <a:gd name="T163" fmla="*/ 3752 h 2971"/>
                <a:gd name="T164" fmla="+- 0 9670 7945"/>
                <a:gd name="T165" fmla="*/ T164 w 1876"/>
                <a:gd name="T166" fmla="+- 0 3619 2594"/>
                <a:gd name="T167" fmla="*/ 3619 h 2971"/>
                <a:gd name="T168" fmla="+- 0 9606 7945"/>
                <a:gd name="T169" fmla="*/ T168 w 1876"/>
                <a:gd name="T170" fmla="+- 0 3492 2594"/>
                <a:gd name="T171" fmla="*/ 3492 h 2971"/>
                <a:gd name="T172" fmla="+- 0 9533 7945"/>
                <a:gd name="T173" fmla="*/ T172 w 1876"/>
                <a:gd name="T174" fmla="+- 0 3371 2594"/>
                <a:gd name="T175" fmla="*/ 3371 h 2971"/>
                <a:gd name="T176" fmla="+- 0 9450 7945"/>
                <a:gd name="T177" fmla="*/ T176 w 1876"/>
                <a:gd name="T178" fmla="+- 0 3256 2594"/>
                <a:gd name="T179" fmla="*/ 3256 h 2971"/>
                <a:gd name="T180" fmla="+- 0 9359 7945"/>
                <a:gd name="T181" fmla="*/ T180 w 1876"/>
                <a:gd name="T182" fmla="+- 0 3150 2594"/>
                <a:gd name="T183" fmla="*/ 3150 h 2971"/>
                <a:gd name="T184" fmla="+- 0 9260 7945"/>
                <a:gd name="T185" fmla="*/ T184 w 1876"/>
                <a:gd name="T186" fmla="+- 0 3051 2594"/>
                <a:gd name="T187" fmla="*/ 3051 h 2971"/>
                <a:gd name="T188" fmla="+- 0 9153 7945"/>
                <a:gd name="T189" fmla="*/ T188 w 1876"/>
                <a:gd name="T190" fmla="+- 0 2961 2594"/>
                <a:gd name="T191" fmla="*/ 2961 h 2971"/>
                <a:gd name="T192" fmla="+- 0 9039 7945"/>
                <a:gd name="T193" fmla="*/ T192 w 1876"/>
                <a:gd name="T194" fmla="+- 0 2879 2594"/>
                <a:gd name="T195" fmla="*/ 2879 h 2971"/>
                <a:gd name="T196" fmla="+- 0 8919 7945"/>
                <a:gd name="T197" fmla="*/ T196 w 1876"/>
                <a:gd name="T198" fmla="+- 0 2807 2594"/>
                <a:gd name="T199" fmla="*/ 2807 h 2971"/>
                <a:gd name="T200" fmla="+- 0 8793 7945"/>
                <a:gd name="T201" fmla="*/ T200 w 1876"/>
                <a:gd name="T202" fmla="+- 0 2744 2594"/>
                <a:gd name="T203" fmla="*/ 2744 h 2971"/>
                <a:gd name="T204" fmla="+- 0 8662 7945"/>
                <a:gd name="T205" fmla="*/ T204 w 1876"/>
                <a:gd name="T206" fmla="+- 0 2692 2594"/>
                <a:gd name="T207" fmla="*/ 2692 h 2971"/>
                <a:gd name="T208" fmla="+- 0 8526 7945"/>
                <a:gd name="T209" fmla="*/ T208 w 1876"/>
                <a:gd name="T210" fmla="+- 0 2650 2594"/>
                <a:gd name="T211" fmla="*/ 2650 h 2971"/>
                <a:gd name="T212" fmla="+- 0 8385 7945"/>
                <a:gd name="T213" fmla="*/ T212 w 1876"/>
                <a:gd name="T214" fmla="+- 0 2620 2594"/>
                <a:gd name="T215" fmla="*/ 2620 h 2971"/>
                <a:gd name="T216" fmla="+- 0 8241 7945"/>
                <a:gd name="T217" fmla="*/ T216 w 1876"/>
                <a:gd name="T218" fmla="+- 0 2601 2594"/>
                <a:gd name="T219" fmla="*/ 2601 h 2971"/>
                <a:gd name="T220" fmla="+- 0 8094 7945"/>
                <a:gd name="T221" fmla="*/ T220 w 1876"/>
                <a:gd name="T222" fmla="+- 0 2594 2594"/>
                <a:gd name="T223" fmla="*/ 2594 h 29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876" h="2971">
                  <a:moveTo>
                    <a:pt x="149" y="0"/>
                  </a:moveTo>
                  <a:lnTo>
                    <a:pt x="75" y="2"/>
                  </a:lnTo>
                  <a:lnTo>
                    <a:pt x="0" y="6"/>
                  </a:lnTo>
                  <a:lnTo>
                    <a:pt x="14" y="179"/>
                  </a:lnTo>
                  <a:lnTo>
                    <a:pt x="93" y="174"/>
                  </a:lnTo>
                  <a:lnTo>
                    <a:pt x="172" y="174"/>
                  </a:lnTo>
                  <a:lnTo>
                    <a:pt x="250" y="177"/>
                  </a:lnTo>
                  <a:lnTo>
                    <a:pt x="328" y="185"/>
                  </a:lnTo>
                  <a:lnTo>
                    <a:pt x="405" y="196"/>
                  </a:lnTo>
                  <a:lnTo>
                    <a:pt x="482" y="211"/>
                  </a:lnTo>
                  <a:lnTo>
                    <a:pt x="557" y="230"/>
                  </a:lnTo>
                  <a:lnTo>
                    <a:pt x="631" y="252"/>
                  </a:lnTo>
                  <a:lnTo>
                    <a:pt x="705" y="278"/>
                  </a:lnTo>
                  <a:lnTo>
                    <a:pt x="776" y="308"/>
                  </a:lnTo>
                  <a:lnTo>
                    <a:pt x="847" y="341"/>
                  </a:lnTo>
                  <a:lnTo>
                    <a:pt x="915" y="378"/>
                  </a:lnTo>
                  <a:lnTo>
                    <a:pt x="982" y="419"/>
                  </a:lnTo>
                  <a:lnTo>
                    <a:pt x="1047" y="463"/>
                  </a:lnTo>
                  <a:lnTo>
                    <a:pt x="1110" y="510"/>
                  </a:lnTo>
                  <a:lnTo>
                    <a:pt x="1171" y="560"/>
                  </a:lnTo>
                  <a:lnTo>
                    <a:pt x="1227" y="612"/>
                  </a:lnTo>
                  <a:lnTo>
                    <a:pt x="1279" y="665"/>
                  </a:lnTo>
                  <a:lnTo>
                    <a:pt x="1329" y="720"/>
                  </a:lnTo>
                  <a:lnTo>
                    <a:pt x="1375" y="777"/>
                  </a:lnTo>
                  <a:lnTo>
                    <a:pt x="1419" y="836"/>
                  </a:lnTo>
                  <a:lnTo>
                    <a:pt x="1459" y="896"/>
                  </a:lnTo>
                  <a:lnTo>
                    <a:pt x="1496" y="958"/>
                  </a:lnTo>
                  <a:lnTo>
                    <a:pt x="1531" y="1021"/>
                  </a:lnTo>
                  <a:lnTo>
                    <a:pt x="1562" y="1085"/>
                  </a:lnTo>
                  <a:lnTo>
                    <a:pt x="1590" y="1151"/>
                  </a:lnTo>
                  <a:lnTo>
                    <a:pt x="1615" y="1217"/>
                  </a:lnTo>
                  <a:lnTo>
                    <a:pt x="1637" y="1284"/>
                  </a:lnTo>
                  <a:lnTo>
                    <a:pt x="1655" y="1353"/>
                  </a:lnTo>
                  <a:lnTo>
                    <a:pt x="1671" y="1421"/>
                  </a:lnTo>
                  <a:lnTo>
                    <a:pt x="1683" y="1491"/>
                  </a:lnTo>
                  <a:lnTo>
                    <a:pt x="1693" y="1561"/>
                  </a:lnTo>
                  <a:lnTo>
                    <a:pt x="1699" y="1631"/>
                  </a:lnTo>
                  <a:lnTo>
                    <a:pt x="1702" y="1701"/>
                  </a:lnTo>
                  <a:lnTo>
                    <a:pt x="1702" y="1772"/>
                  </a:lnTo>
                  <a:lnTo>
                    <a:pt x="1698" y="1842"/>
                  </a:lnTo>
                  <a:lnTo>
                    <a:pt x="1692" y="1912"/>
                  </a:lnTo>
                  <a:lnTo>
                    <a:pt x="1682" y="1982"/>
                  </a:lnTo>
                  <a:lnTo>
                    <a:pt x="1669" y="2052"/>
                  </a:lnTo>
                  <a:lnTo>
                    <a:pt x="1653" y="2121"/>
                  </a:lnTo>
                  <a:lnTo>
                    <a:pt x="1634" y="2190"/>
                  </a:lnTo>
                  <a:lnTo>
                    <a:pt x="1612" y="2258"/>
                  </a:lnTo>
                  <a:lnTo>
                    <a:pt x="1586" y="2325"/>
                  </a:lnTo>
                  <a:lnTo>
                    <a:pt x="1557" y="2391"/>
                  </a:lnTo>
                  <a:lnTo>
                    <a:pt x="1525" y="2456"/>
                  </a:lnTo>
                  <a:lnTo>
                    <a:pt x="1490" y="2520"/>
                  </a:lnTo>
                  <a:lnTo>
                    <a:pt x="1451" y="2582"/>
                  </a:lnTo>
                  <a:lnTo>
                    <a:pt x="1409" y="2643"/>
                  </a:lnTo>
                  <a:lnTo>
                    <a:pt x="1364" y="2703"/>
                  </a:lnTo>
                  <a:lnTo>
                    <a:pt x="1315" y="2761"/>
                  </a:lnTo>
                  <a:lnTo>
                    <a:pt x="1236" y="2677"/>
                  </a:lnTo>
                  <a:lnTo>
                    <a:pt x="1276" y="2927"/>
                  </a:lnTo>
                  <a:lnTo>
                    <a:pt x="1514" y="2971"/>
                  </a:lnTo>
                  <a:lnTo>
                    <a:pt x="1435" y="2887"/>
                  </a:lnTo>
                  <a:lnTo>
                    <a:pt x="1486" y="2827"/>
                  </a:lnTo>
                  <a:lnTo>
                    <a:pt x="1535" y="2765"/>
                  </a:lnTo>
                  <a:lnTo>
                    <a:pt x="1580" y="2701"/>
                  </a:lnTo>
                  <a:lnTo>
                    <a:pt x="1622" y="2635"/>
                  </a:lnTo>
                  <a:lnTo>
                    <a:pt x="1661" y="2567"/>
                  </a:lnTo>
                  <a:lnTo>
                    <a:pt x="1697" y="2498"/>
                  </a:lnTo>
                  <a:lnTo>
                    <a:pt x="1730" y="2428"/>
                  </a:lnTo>
                  <a:lnTo>
                    <a:pt x="1760" y="2356"/>
                  </a:lnTo>
                  <a:lnTo>
                    <a:pt x="1786" y="2283"/>
                  </a:lnTo>
                  <a:lnTo>
                    <a:pt x="1809" y="2209"/>
                  </a:lnTo>
                  <a:lnTo>
                    <a:pt x="1828" y="2134"/>
                  </a:lnTo>
                  <a:lnTo>
                    <a:pt x="1845" y="2058"/>
                  </a:lnTo>
                  <a:lnTo>
                    <a:pt x="1858" y="1981"/>
                  </a:lnTo>
                  <a:lnTo>
                    <a:pt x="1867" y="1904"/>
                  </a:lnTo>
                  <a:lnTo>
                    <a:pt x="1873" y="1826"/>
                  </a:lnTo>
                  <a:lnTo>
                    <a:pt x="1875" y="1747"/>
                  </a:lnTo>
                  <a:lnTo>
                    <a:pt x="1874" y="1669"/>
                  </a:lnTo>
                  <a:lnTo>
                    <a:pt x="1870" y="1590"/>
                  </a:lnTo>
                  <a:lnTo>
                    <a:pt x="1862" y="1515"/>
                  </a:lnTo>
                  <a:lnTo>
                    <a:pt x="1851" y="1441"/>
                  </a:lnTo>
                  <a:lnTo>
                    <a:pt x="1837" y="1369"/>
                  </a:lnTo>
                  <a:lnTo>
                    <a:pt x="1820" y="1297"/>
                  </a:lnTo>
                  <a:lnTo>
                    <a:pt x="1800" y="1227"/>
                  </a:lnTo>
                  <a:lnTo>
                    <a:pt x="1778" y="1158"/>
                  </a:lnTo>
                  <a:lnTo>
                    <a:pt x="1753" y="1091"/>
                  </a:lnTo>
                  <a:lnTo>
                    <a:pt x="1725" y="1025"/>
                  </a:lnTo>
                  <a:lnTo>
                    <a:pt x="1694" y="960"/>
                  </a:lnTo>
                  <a:lnTo>
                    <a:pt x="1661" y="898"/>
                  </a:lnTo>
                  <a:lnTo>
                    <a:pt x="1626" y="836"/>
                  </a:lnTo>
                  <a:lnTo>
                    <a:pt x="1588" y="777"/>
                  </a:lnTo>
                  <a:lnTo>
                    <a:pt x="1548" y="719"/>
                  </a:lnTo>
                  <a:lnTo>
                    <a:pt x="1505" y="662"/>
                  </a:lnTo>
                  <a:lnTo>
                    <a:pt x="1461" y="608"/>
                  </a:lnTo>
                  <a:lnTo>
                    <a:pt x="1414" y="556"/>
                  </a:lnTo>
                  <a:lnTo>
                    <a:pt x="1366" y="505"/>
                  </a:lnTo>
                  <a:lnTo>
                    <a:pt x="1315" y="457"/>
                  </a:lnTo>
                  <a:lnTo>
                    <a:pt x="1263" y="411"/>
                  </a:lnTo>
                  <a:lnTo>
                    <a:pt x="1208" y="367"/>
                  </a:lnTo>
                  <a:lnTo>
                    <a:pt x="1152" y="325"/>
                  </a:lnTo>
                  <a:lnTo>
                    <a:pt x="1094" y="285"/>
                  </a:lnTo>
                  <a:lnTo>
                    <a:pt x="1035" y="248"/>
                  </a:lnTo>
                  <a:lnTo>
                    <a:pt x="974" y="213"/>
                  </a:lnTo>
                  <a:lnTo>
                    <a:pt x="912" y="180"/>
                  </a:lnTo>
                  <a:lnTo>
                    <a:pt x="848" y="150"/>
                  </a:lnTo>
                  <a:lnTo>
                    <a:pt x="783" y="122"/>
                  </a:lnTo>
                  <a:lnTo>
                    <a:pt x="717" y="98"/>
                  </a:lnTo>
                  <a:lnTo>
                    <a:pt x="649" y="75"/>
                  </a:lnTo>
                  <a:lnTo>
                    <a:pt x="581" y="56"/>
                  </a:lnTo>
                  <a:lnTo>
                    <a:pt x="511" y="39"/>
                  </a:lnTo>
                  <a:lnTo>
                    <a:pt x="440" y="26"/>
                  </a:lnTo>
                  <a:lnTo>
                    <a:pt x="369" y="15"/>
                  </a:lnTo>
                  <a:lnTo>
                    <a:pt x="296" y="7"/>
                  </a:lnTo>
                  <a:lnTo>
                    <a:pt x="223" y="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id="{92481AE7-C46A-4E02-BF5E-1AB42770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4" y="2594"/>
              <a:ext cx="1876" cy="2971"/>
            </a:xfrm>
            <a:custGeom>
              <a:avLst/>
              <a:gdLst>
                <a:gd name="T0" fmla="+- 0 8020 7945"/>
                <a:gd name="T1" fmla="*/ T0 w 1876"/>
                <a:gd name="T2" fmla="+- 0 2596 2594"/>
                <a:gd name="T3" fmla="*/ 2596 h 2971"/>
                <a:gd name="T4" fmla="+- 0 8168 7945"/>
                <a:gd name="T5" fmla="*/ T4 w 1876"/>
                <a:gd name="T6" fmla="+- 0 2596 2594"/>
                <a:gd name="T7" fmla="*/ 2596 h 2971"/>
                <a:gd name="T8" fmla="+- 0 8314 7945"/>
                <a:gd name="T9" fmla="*/ T8 w 1876"/>
                <a:gd name="T10" fmla="+- 0 2609 2594"/>
                <a:gd name="T11" fmla="*/ 2609 h 2971"/>
                <a:gd name="T12" fmla="+- 0 8456 7945"/>
                <a:gd name="T13" fmla="*/ T12 w 1876"/>
                <a:gd name="T14" fmla="+- 0 2633 2594"/>
                <a:gd name="T15" fmla="*/ 2633 h 2971"/>
                <a:gd name="T16" fmla="+- 0 8594 7945"/>
                <a:gd name="T17" fmla="*/ T16 w 1876"/>
                <a:gd name="T18" fmla="+- 0 2669 2594"/>
                <a:gd name="T19" fmla="*/ 2669 h 2971"/>
                <a:gd name="T20" fmla="+- 0 8728 7945"/>
                <a:gd name="T21" fmla="*/ T20 w 1876"/>
                <a:gd name="T22" fmla="+- 0 2716 2594"/>
                <a:gd name="T23" fmla="*/ 2716 h 2971"/>
                <a:gd name="T24" fmla="+- 0 8857 7945"/>
                <a:gd name="T25" fmla="*/ T24 w 1876"/>
                <a:gd name="T26" fmla="+- 0 2774 2594"/>
                <a:gd name="T27" fmla="*/ 2774 h 2971"/>
                <a:gd name="T28" fmla="+- 0 8980 7945"/>
                <a:gd name="T29" fmla="*/ T28 w 1876"/>
                <a:gd name="T30" fmla="+- 0 2842 2594"/>
                <a:gd name="T31" fmla="*/ 2842 h 2971"/>
                <a:gd name="T32" fmla="+- 0 9097 7945"/>
                <a:gd name="T33" fmla="*/ T32 w 1876"/>
                <a:gd name="T34" fmla="+- 0 2919 2594"/>
                <a:gd name="T35" fmla="*/ 2919 h 2971"/>
                <a:gd name="T36" fmla="+- 0 9208 7945"/>
                <a:gd name="T37" fmla="*/ T36 w 1876"/>
                <a:gd name="T38" fmla="+- 0 3005 2594"/>
                <a:gd name="T39" fmla="*/ 3005 h 2971"/>
                <a:gd name="T40" fmla="+- 0 9311 7945"/>
                <a:gd name="T41" fmla="*/ T40 w 1876"/>
                <a:gd name="T42" fmla="+- 0 3099 2594"/>
                <a:gd name="T43" fmla="*/ 3099 h 2971"/>
                <a:gd name="T44" fmla="+- 0 9406 7945"/>
                <a:gd name="T45" fmla="*/ T44 w 1876"/>
                <a:gd name="T46" fmla="+- 0 3202 2594"/>
                <a:gd name="T47" fmla="*/ 3202 h 2971"/>
                <a:gd name="T48" fmla="+- 0 9493 7945"/>
                <a:gd name="T49" fmla="*/ T48 w 1876"/>
                <a:gd name="T50" fmla="+- 0 3313 2594"/>
                <a:gd name="T51" fmla="*/ 3313 h 2971"/>
                <a:gd name="T52" fmla="+- 0 9571 7945"/>
                <a:gd name="T53" fmla="*/ T52 w 1876"/>
                <a:gd name="T54" fmla="+- 0 3430 2594"/>
                <a:gd name="T55" fmla="*/ 3430 h 2971"/>
                <a:gd name="T56" fmla="+- 0 9639 7945"/>
                <a:gd name="T57" fmla="*/ T56 w 1876"/>
                <a:gd name="T58" fmla="+- 0 3554 2594"/>
                <a:gd name="T59" fmla="*/ 3554 h 2971"/>
                <a:gd name="T60" fmla="+- 0 9698 7945"/>
                <a:gd name="T61" fmla="*/ T60 w 1876"/>
                <a:gd name="T62" fmla="+- 0 3685 2594"/>
                <a:gd name="T63" fmla="*/ 3685 h 2971"/>
                <a:gd name="T64" fmla="+- 0 9745 7945"/>
                <a:gd name="T65" fmla="*/ T64 w 1876"/>
                <a:gd name="T66" fmla="+- 0 3821 2594"/>
                <a:gd name="T67" fmla="*/ 3821 h 2971"/>
                <a:gd name="T68" fmla="+- 0 9782 7945"/>
                <a:gd name="T69" fmla="*/ T68 w 1876"/>
                <a:gd name="T70" fmla="+- 0 3963 2594"/>
                <a:gd name="T71" fmla="*/ 3963 h 2971"/>
                <a:gd name="T72" fmla="+- 0 9807 7945"/>
                <a:gd name="T73" fmla="*/ T72 w 1876"/>
                <a:gd name="T74" fmla="+- 0 4109 2594"/>
                <a:gd name="T75" fmla="*/ 4109 h 2971"/>
                <a:gd name="T76" fmla="+- 0 9819 7945"/>
                <a:gd name="T77" fmla="*/ T76 w 1876"/>
                <a:gd name="T78" fmla="+- 0 4263 2594"/>
                <a:gd name="T79" fmla="*/ 4263 h 2971"/>
                <a:gd name="T80" fmla="+- 0 9818 7945"/>
                <a:gd name="T81" fmla="*/ T80 w 1876"/>
                <a:gd name="T82" fmla="+- 0 4420 2594"/>
                <a:gd name="T83" fmla="*/ 4420 h 2971"/>
                <a:gd name="T84" fmla="+- 0 9803 7945"/>
                <a:gd name="T85" fmla="*/ T84 w 1876"/>
                <a:gd name="T86" fmla="+- 0 4575 2594"/>
                <a:gd name="T87" fmla="*/ 4575 h 2971"/>
                <a:gd name="T88" fmla="+- 0 9773 7945"/>
                <a:gd name="T89" fmla="*/ T88 w 1876"/>
                <a:gd name="T90" fmla="+- 0 4728 2594"/>
                <a:gd name="T91" fmla="*/ 4728 h 2971"/>
                <a:gd name="T92" fmla="+- 0 9731 7945"/>
                <a:gd name="T93" fmla="*/ T92 w 1876"/>
                <a:gd name="T94" fmla="+- 0 4877 2594"/>
                <a:gd name="T95" fmla="*/ 4877 h 2971"/>
                <a:gd name="T96" fmla="+- 0 9675 7945"/>
                <a:gd name="T97" fmla="*/ T96 w 1876"/>
                <a:gd name="T98" fmla="+- 0 5022 2594"/>
                <a:gd name="T99" fmla="*/ 5022 h 2971"/>
                <a:gd name="T100" fmla="+- 0 9606 7945"/>
                <a:gd name="T101" fmla="*/ T100 w 1876"/>
                <a:gd name="T102" fmla="+- 0 5161 2594"/>
                <a:gd name="T103" fmla="*/ 5161 h 2971"/>
                <a:gd name="T104" fmla="+- 0 9525 7945"/>
                <a:gd name="T105" fmla="*/ T104 w 1876"/>
                <a:gd name="T106" fmla="+- 0 5295 2594"/>
                <a:gd name="T107" fmla="*/ 5295 h 2971"/>
                <a:gd name="T108" fmla="+- 0 9431 7945"/>
                <a:gd name="T109" fmla="*/ T108 w 1876"/>
                <a:gd name="T110" fmla="+- 0 5421 2594"/>
                <a:gd name="T111" fmla="*/ 5421 h 2971"/>
                <a:gd name="T112" fmla="+- 0 9459 7945"/>
                <a:gd name="T113" fmla="*/ T112 w 1876"/>
                <a:gd name="T114" fmla="+- 0 5565 2594"/>
                <a:gd name="T115" fmla="*/ 5565 h 2971"/>
                <a:gd name="T116" fmla="+- 0 9181 7945"/>
                <a:gd name="T117" fmla="*/ T116 w 1876"/>
                <a:gd name="T118" fmla="+- 0 5271 2594"/>
                <a:gd name="T119" fmla="*/ 5271 h 2971"/>
                <a:gd name="T120" fmla="+- 0 9309 7945"/>
                <a:gd name="T121" fmla="*/ T120 w 1876"/>
                <a:gd name="T122" fmla="+- 0 5297 2594"/>
                <a:gd name="T123" fmla="*/ 5297 h 2971"/>
                <a:gd name="T124" fmla="+- 0 9396 7945"/>
                <a:gd name="T125" fmla="*/ T124 w 1876"/>
                <a:gd name="T126" fmla="+- 0 5176 2594"/>
                <a:gd name="T127" fmla="*/ 5176 h 2971"/>
                <a:gd name="T128" fmla="+- 0 9470 7945"/>
                <a:gd name="T129" fmla="*/ T128 w 1876"/>
                <a:gd name="T130" fmla="+- 0 5050 2594"/>
                <a:gd name="T131" fmla="*/ 5050 h 2971"/>
                <a:gd name="T132" fmla="+- 0 9531 7945"/>
                <a:gd name="T133" fmla="*/ T132 w 1876"/>
                <a:gd name="T134" fmla="+- 0 4919 2594"/>
                <a:gd name="T135" fmla="*/ 4919 h 2971"/>
                <a:gd name="T136" fmla="+- 0 9579 7945"/>
                <a:gd name="T137" fmla="*/ T136 w 1876"/>
                <a:gd name="T138" fmla="+- 0 4784 2594"/>
                <a:gd name="T139" fmla="*/ 4784 h 2971"/>
                <a:gd name="T140" fmla="+- 0 9614 7945"/>
                <a:gd name="T141" fmla="*/ T140 w 1876"/>
                <a:gd name="T142" fmla="+- 0 4646 2594"/>
                <a:gd name="T143" fmla="*/ 4646 h 2971"/>
                <a:gd name="T144" fmla="+- 0 9637 7945"/>
                <a:gd name="T145" fmla="*/ T144 w 1876"/>
                <a:gd name="T146" fmla="+- 0 4506 2594"/>
                <a:gd name="T147" fmla="*/ 4506 h 2971"/>
                <a:gd name="T148" fmla="+- 0 9647 7945"/>
                <a:gd name="T149" fmla="*/ T148 w 1876"/>
                <a:gd name="T150" fmla="+- 0 4366 2594"/>
                <a:gd name="T151" fmla="*/ 4366 h 2971"/>
                <a:gd name="T152" fmla="+- 0 9644 7945"/>
                <a:gd name="T153" fmla="*/ T152 w 1876"/>
                <a:gd name="T154" fmla="+- 0 4225 2594"/>
                <a:gd name="T155" fmla="*/ 4225 h 2971"/>
                <a:gd name="T156" fmla="+- 0 9628 7945"/>
                <a:gd name="T157" fmla="*/ T156 w 1876"/>
                <a:gd name="T158" fmla="+- 0 4085 2594"/>
                <a:gd name="T159" fmla="*/ 4085 h 2971"/>
                <a:gd name="T160" fmla="+- 0 9600 7945"/>
                <a:gd name="T161" fmla="*/ T160 w 1876"/>
                <a:gd name="T162" fmla="+- 0 3947 2594"/>
                <a:gd name="T163" fmla="*/ 3947 h 2971"/>
                <a:gd name="T164" fmla="+- 0 9560 7945"/>
                <a:gd name="T165" fmla="*/ T164 w 1876"/>
                <a:gd name="T166" fmla="+- 0 3811 2594"/>
                <a:gd name="T167" fmla="*/ 3811 h 2971"/>
                <a:gd name="T168" fmla="+- 0 9507 7945"/>
                <a:gd name="T169" fmla="*/ T168 w 1876"/>
                <a:gd name="T170" fmla="+- 0 3679 2594"/>
                <a:gd name="T171" fmla="*/ 3679 h 2971"/>
                <a:gd name="T172" fmla="+- 0 9441 7945"/>
                <a:gd name="T173" fmla="*/ T172 w 1876"/>
                <a:gd name="T174" fmla="+- 0 3552 2594"/>
                <a:gd name="T175" fmla="*/ 3552 h 2971"/>
                <a:gd name="T176" fmla="+- 0 9364 7945"/>
                <a:gd name="T177" fmla="*/ T176 w 1876"/>
                <a:gd name="T178" fmla="+- 0 3430 2594"/>
                <a:gd name="T179" fmla="*/ 3430 h 2971"/>
                <a:gd name="T180" fmla="+- 0 9274 7945"/>
                <a:gd name="T181" fmla="*/ T180 w 1876"/>
                <a:gd name="T182" fmla="+- 0 3314 2594"/>
                <a:gd name="T183" fmla="*/ 3314 h 2971"/>
                <a:gd name="T184" fmla="+- 0 9172 7945"/>
                <a:gd name="T185" fmla="*/ T184 w 1876"/>
                <a:gd name="T186" fmla="+- 0 3206 2594"/>
                <a:gd name="T187" fmla="*/ 3206 h 2971"/>
                <a:gd name="T188" fmla="+- 0 9055 7945"/>
                <a:gd name="T189" fmla="*/ T188 w 1876"/>
                <a:gd name="T190" fmla="+- 0 3104 2594"/>
                <a:gd name="T191" fmla="*/ 3104 h 2971"/>
                <a:gd name="T192" fmla="+- 0 8927 7945"/>
                <a:gd name="T193" fmla="*/ T192 w 1876"/>
                <a:gd name="T194" fmla="+- 0 3013 2594"/>
                <a:gd name="T195" fmla="*/ 3013 h 2971"/>
                <a:gd name="T196" fmla="+- 0 8792 7945"/>
                <a:gd name="T197" fmla="*/ T196 w 1876"/>
                <a:gd name="T198" fmla="+- 0 2935 2594"/>
                <a:gd name="T199" fmla="*/ 2935 h 2971"/>
                <a:gd name="T200" fmla="+- 0 8650 7945"/>
                <a:gd name="T201" fmla="*/ T200 w 1876"/>
                <a:gd name="T202" fmla="+- 0 2872 2594"/>
                <a:gd name="T203" fmla="*/ 2872 h 2971"/>
                <a:gd name="T204" fmla="+- 0 8502 7945"/>
                <a:gd name="T205" fmla="*/ T204 w 1876"/>
                <a:gd name="T206" fmla="+- 0 2824 2594"/>
                <a:gd name="T207" fmla="*/ 2824 h 2971"/>
                <a:gd name="T208" fmla="+- 0 8350 7945"/>
                <a:gd name="T209" fmla="*/ T208 w 1876"/>
                <a:gd name="T210" fmla="+- 0 2790 2594"/>
                <a:gd name="T211" fmla="*/ 2790 h 2971"/>
                <a:gd name="T212" fmla="+- 0 8195 7945"/>
                <a:gd name="T213" fmla="*/ T212 w 1876"/>
                <a:gd name="T214" fmla="+- 0 2771 2594"/>
                <a:gd name="T215" fmla="*/ 2771 h 2971"/>
                <a:gd name="T216" fmla="+- 0 8038 7945"/>
                <a:gd name="T217" fmla="*/ T216 w 1876"/>
                <a:gd name="T218" fmla="+- 0 2768 2594"/>
                <a:gd name="T219" fmla="*/ 2768 h 2971"/>
                <a:gd name="T220" fmla="+- 0 7945 7945"/>
                <a:gd name="T221" fmla="*/ T220 w 1876"/>
                <a:gd name="T222" fmla="+- 0 2600 2594"/>
                <a:gd name="T223" fmla="*/ 2600 h 29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876" h="2971">
                  <a:moveTo>
                    <a:pt x="0" y="6"/>
                  </a:moveTo>
                  <a:lnTo>
                    <a:pt x="75" y="2"/>
                  </a:lnTo>
                  <a:lnTo>
                    <a:pt x="149" y="0"/>
                  </a:lnTo>
                  <a:lnTo>
                    <a:pt x="223" y="2"/>
                  </a:lnTo>
                  <a:lnTo>
                    <a:pt x="296" y="7"/>
                  </a:lnTo>
                  <a:lnTo>
                    <a:pt x="369" y="15"/>
                  </a:lnTo>
                  <a:lnTo>
                    <a:pt x="440" y="26"/>
                  </a:lnTo>
                  <a:lnTo>
                    <a:pt x="511" y="39"/>
                  </a:lnTo>
                  <a:lnTo>
                    <a:pt x="581" y="56"/>
                  </a:lnTo>
                  <a:lnTo>
                    <a:pt x="649" y="75"/>
                  </a:lnTo>
                  <a:lnTo>
                    <a:pt x="717" y="98"/>
                  </a:lnTo>
                  <a:lnTo>
                    <a:pt x="783" y="122"/>
                  </a:lnTo>
                  <a:lnTo>
                    <a:pt x="848" y="150"/>
                  </a:lnTo>
                  <a:lnTo>
                    <a:pt x="912" y="180"/>
                  </a:lnTo>
                  <a:lnTo>
                    <a:pt x="974" y="213"/>
                  </a:lnTo>
                  <a:lnTo>
                    <a:pt x="1035" y="248"/>
                  </a:lnTo>
                  <a:lnTo>
                    <a:pt x="1094" y="285"/>
                  </a:lnTo>
                  <a:lnTo>
                    <a:pt x="1152" y="325"/>
                  </a:lnTo>
                  <a:lnTo>
                    <a:pt x="1208" y="367"/>
                  </a:lnTo>
                  <a:lnTo>
                    <a:pt x="1263" y="411"/>
                  </a:lnTo>
                  <a:lnTo>
                    <a:pt x="1315" y="457"/>
                  </a:lnTo>
                  <a:lnTo>
                    <a:pt x="1366" y="505"/>
                  </a:lnTo>
                  <a:lnTo>
                    <a:pt x="1414" y="556"/>
                  </a:lnTo>
                  <a:lnTo>
                    <a:pt x="1461" y="608"/>
                  </a:lnTo>
                  <a:lnTo>
                    <a:pt x="1505" y="662"/>
                  </a:lnTo>
                  <a:lnTo>
                    <a:pt x="1548" y="719"/>
                  </a:lnTo>
                  <a:lnTo>
                    <a:pt x="1588" y="777"/>
                  </a:lnTo>
                  <a:lnTo>
                    <a:pt x="1626" y="836"/>
                  </a:lnTo>
                  <a:lnTo>
                    <a:pt x="1661" y="898"/>
                  </a:lnTo>
                  <a:lnTo>
                    <a:pt x="1694" y="960"/>
                  </a:lnTo>
                  <a:lnTo>
                    <a:pt x="1725" y="1025"/>
                  </a:lnTo>
                  <a:lnTo>
                    <a:pt x="1753" y="1091"/>
                  </a:lnTo>
                  <a:lnTo>
                    <a:pt x="1778" y="1158"/>
                  </a:lnTo>
                  <a:lnTo>
                    <a:pt x="1800" y="1227"/>
                  </a:lnTo>
                  <a:lnTo>
                    <a:pt x="1820" y="1297"/>
                  </a:lnTo>
                  <a:lnTo>
                    <a:pt x="1837" y="1369"/>
                  </a:lnTo>
                  <a:lnTo>
                    <a:pt x="1851" y="1441"/>
                  </a:lnTo>
                  <a:lnTo>
                    <a:pt x="1862" y="1515"/>
                  </a:lnTo>
                  <a:lnTo>
                    <a:pt x="1870" y="1590"/>
                  </a:lnTo>
                  <a:lnTo>
                    <a:pt x="1874" y="1669"/>
                  </a:lnTo>
                  <a:lnTo>
                    <a:pt x="1875" y="1747"/>
                  </a:lnTo>
                  <a:lnTo>
                    <a:pt x="1873" y="1826"/>
                  </a:lnTo>
                  <a:lnTo>
                    <a:pt x="1867" y="1904"/>
                  </a:lnTo>
                  <a:lnTo>
                    <a:pt x="1858" y="1981"/>
                  </a:lnTo>
                  <a:lnTo>
                    <a:pt x="1845" y="2058"/>
                  </a:lnTo>
                  <a:lnTo>
                    <a:pt x="1828" y="2134"/>
                  </a:lnTo>
                  <a:lnTo>
                    <a:pt x="1809" y="2209"/>
                  </a:lnTo>
                  <a:lnTo>
                    <a:pt x="1786" y="2283"/>
                  </a:lnTo>
                  <a:lnTo>
                    <a:pt x="1760" y="2356"/>
                  </a:lnTo>
                  <a:lnTo>
                    <a:pt x="1730" y="2428"/>
                  </a:lnTo>
                  <a:lnTo>
                    <a:pt x="1697" y="2498"/>
                  </a:lnTo>
                  <a:lnTo>
                    <a:pt x="1661" y="2567"/>
                  </a:lnTo>
                  <a:lnTo>
                    <a:pt x="1622" y="2635"/>
                  </a:lnTo>
                  <a:lnTo>
                    <a:pt x="1580" y="2701"/>
                  </a:lnTo>
                  <a:lnTo>
                    <a:pt x="1535" y="2765"/>
                  </a:lnTo>
                  <a:lnTo>
                    <a:pt x="1486" y="2827"/>
                  </a:lnTo>
                  <a:lnTo>
                    <a:pt x="1435" y="2887"/>
                  </a:lnTo>
                  <a:lnTo>
                    <a:pt x="1514" y="2971"/>
                  </a:lnTo>
                  <a:lnTo>
                    <a:pt x="1276" y="2927"/>
                  </a:lnTo>
                  <a:lnTo>
                    <a:pt x="1236" y="2677"/>
                  </a:lnTo>
                  <a:lnTo>
                    <a:pt x="1315" y="2761"/>
                  </a:lnTo>
                  <a:lnTo>
                    <a:pt x="1364" y="2703"/>
                  </a:lnTo>
                  <a:lnTo>
                    <a:pt x="1409" y="2643"/>
                  </a:lnTo>
                  <a:lnTo>
                    <a:pt x="1451" y="2582"/>
                  </a:lnTo>
                  <a:lnTo>
                    <a:pt x="1490" y="2520"/>
                  </a:lnTo>
                  <a:lnTo>
                    <a:pt x="1525" y="2456"/>
                  </a:lnTo>
                  <a:lnTo>
                    <a:pt x="1557" y="2391"/>
                  </a:lnTo>
                  <a:lnTo>
                    <a:pt x="1586" y="2325"/>
                  </a:lnTo>
                  <a:lnTo>
                    <a:pt x="1612" y="2258"/>
                  </a:lnTo>
                  <a:lnTo>
                    <a:pt x="1634" y="2190"/>
                  </a:lnTo>
                  <a:lnTo>
                    <a:pt x="1653" y="2121"/>
                  </a:lnTo>
                  <a:lnTo>
                    <a:pt x="1669" y="2052"/>
                  </a:lnTo>
                  <a:lnTo>
                    <a:pt x="1682" y="1982"/>
                  </a:lnTo>
                  <a:lnTo>
                    <a:pt x="1692" y="1912"/>
                  </a:lnTo>
                  <a:lnTo>
                    <a:pt x="1698" y="1842"/>
                  </a:lnTo>
                  <a:lnTo>
                    <a:pt x="1702" y="1772"/>
                  </a:lnTo>
                  <a:lnTo>
                    <a:pt x="1702" y="1701"/>
                  </a:lnTo>
                  <a:lnTo>
                    <a:pt x="1699" y="1631"/>
                  </a:lnTo>
                  <a:lnTo>
                    <a:pt x="1693" y="1561"/>
                  </a:lnTo>
                  <a:lnTo>
                    <a:pt x="1683" y="1491"/>
                  </a:lnTo>
                  <a:lnTo>
                    <a:pt x="1671" y="1421"/>
                  </a:lnTo>
                  <a:lnTo>
                    <a:pt x="1655" y="1353"/>
                  </a:lnTo>
                  <a:lnTo>
                    <a:pt x="1637" y="1284"/>
                  </a:lnTo>
                  <a:lnTo>
                    <a:pt x="1615" y="1217"/>
                  </a:lnTo>
                  <a:lnTo>
                    <a:pt x="1590" y="1151"/>
                  </a:lnTo>
                  <a:lnTo>
                    <a:pt x="1562" y="1085"/>
                  </a:lnTo>
                  <a:lnTo>
                    <a:pt x="1531" y="1021"/>
                  </a:lnTo>
                  <a:lnTo>
                    <a:pt x="1496" y="958"/>
                  </a:lnTo>
                  <a:lnTo>
                    <a:pt x="1459" y="896"/>
                  </a:lnTo>
                  <a:lnTo>
                    <a:pt x="1419" y="836"/>
                  </a:lnTo>
                  <a:lnTo>
                    <a:pt x="1375" y="777"/>
                  </a:lnTo>
                  <a:lnTo>
                    <a:pt x="1329" y="720"/>
                  </a:lnTo>
                  <a:lnTo>
                    <a:pt x="1279" y="665"/>
                  </a:lnTo>
                  <a:lnTo>
                    <a:pt x="1227" y="612"/>
                  </a:lnTo>
                  <a:lnTo>
                    <a:pt x="1171" y="560"/>
                  </a:lnTo>
                  <a:lnTo>
                    <a:pt x="1110" y="510"/>
                  </a:lnTo>
                  <a:lnTo>
                    <a:pt x="1047" y="463"/>
                  </a:lnTo>
                  <a:lnTo>
                    <a:pt x="982" y="419"/>
                  </a:lnTo>
                  <a:lnTo>
                    <a:pt x="915" y="378"/>
                  </a:lnTo>
                  <a:lnTo>
                    <a:pt x="847" y="341"/>
                  </a:lnTo>
                  <a:lnTo>
                    <a:pt x="776" y="308"/>
                  </a:lnTo>
                  <a:lnTo>
                    <a:pt x="705" y="278"/>
                  </a:lnTo>
                  <a:lnTo>
                    <a:pt x="631" y="252"/>
                  </a:lnTo>
                  <a:lnTo>
                    <a:pt x="557" y="230"/>
                  </a:lnTo>
                  <a:lnTo>
                    <a:pt x="482" y="211"/>
                  </a:lnTo>
                  <a:lnTo>
                    <a:pt x="405" y="196"/>
                  </a:lnTo>
                  <a:lnTo>
                    <a:pt x="328" y="185"/>
                  </a:lnTo>
                  <a:lnTo>
                    <a:pt x="250" y="177"/>
                  </a:lnTo>
                  <a:lnTo>
                    <a:pt x="172" y="174"/>
                  </a:lnTo>
                  <a:lnTo>
                    <a:pt x="93" y="174"/>
                  </a:lnTo>
                  <a:lnTo>
                    <a:pt x="14" y="179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10160">
              <a:solidFill>
                <a:srgbClr val="5382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53">
              <a:extLst>
                <a:ext uri="{FF2B5EF4-FFF2-40B4-BE49-F238E27FC236}">
                  <a16:creationId xmlns:a16="http://schemas.microsoft.com/office/drawing/2014/main" id="{777B47D0-C8C9-4F22-BC23-2907A0025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470"/>
              <a:ext cx="1972" cy="2843"/>
            </a:xfrm>
            <a:custGeom>
              <a:avLst/>
              <a:gdLst>
                <a:gd name="T0" fmla="+- 0 5154 4293"/>
                <a:gd name="T1" fmla="*/ T0 w 1972"/>
                <a:gd name="T2" fmla="+- 0 1937 471"/>
                <a:gd name="T3" fmla="*/ 1937 h 2843"/>
                <a:gd name="T4" fmla="+- 0 5017 4293"/>
                <a:gd name="T5" fmla="*/ T4 w 1972"/>
                <a:gd name="T6" fmla="+- 0 2004 471"/>
                <a:gd name="T7" fmla="*/ 2004 h 2843"/>
                <a:gd name="T8" fmla="+- 0 4892 4293"/>
                <a:gd name="T9" fmla="*/ T8 w 1972"/>
                <a:gd name="T10" fmla="+- 0 2087 471"/>
                <a:gd name="T11" fmla="*/ 2087 h 2843"/>
                <a:gd name="T12" fmla="+- 0 4778 4293"/>
                <a:gd name="T13" fmla="*/ T12 w 1972"/>
                <a:gd name="T14" fmla="+- 0 2183 471"/>
                <a:gd name="T15" fmla="*/ 2183 h 2843"/>
                <a:gd name="T16" fmla="+- 0 4678 4293"/>
                <a:gd name="T17" fmla="*/ T16 w 1972"/>
                <a:gd name="T18" fmla="+- 0 2291 471"/>
                <a:gd name="T19" fmla="*/ 2291 h 2843"/>
                <a:gd name="T20" fmla="+- 0 4592 4293"/>
                <a:gd name="T21" fmla="*/ T20 w 1972"/>
                <a:gd name="T22" fmla="+- 0 2409 471"/>
                <a:gd name="T23" fmla="*/ 2409 h 2843"/>
                <a:gd name="T24" fmla="+- 0 4521 4293"/>
                <a:gd name="T25" fmla="*/ T24 w 1972"/>
                <a:gd name="T26" fmla="+- 0 2537 471"/>
                <a:gd name="T27" fmla="*/ 2537 h 2843"/>
                <a:gd name="T28" fmla="+- 0 4465 4293"/>
                <a:gd name="T29" fmla="*/ T28 w 1972"/>
                <a:gd name="T30" fmla="+- 0 2673 471"/>
                <a:gd name="T31" fmla="*/ 2673 h 2843"/>
                <a:gd name="T32" fmla="+- 0 4426 4293"/>
                <a:gd name="T33" fmla="*/ T32 w 1972"/>
                <a:gd name="T34" fmla="+- 0 2816 471"/>
                <a:gd name="T35" fmla="*/ 2816 h 2843"/>
                <a:gd name="T36" fmla="+- 0 4404 4293"/>
                <a:gd name="T37" fmla="*/ T36 w 1972"/>
                <a:gd name="T38" fmla="+- 0 2963 471"/>
                <a:gd name="T39" fmla="*/ 2963 h 2843"/>
                <a:gd name="T40" fmla="+- 0 4400 4293"/>
                <a:gd name="T41" fmla="*/ T40 w 1972"/>
                <a:gd name="T42" fmla="+- 0 3114 471"/>
                <a:gd name="T43" fmla="*/ 3114 h 2843"/>
                <a:gd name="T44" fmla="+- 0 4293 4293"/>
                <a:gd name="T45" fmla="*/ T44 w 1972"/>
                <a:gd name="T46" fmla="+- 0 3215 471"/>
                <a:gd name="T47" fmla="*/ 3215 h 2843"/>
                <a:gd name="T48" fmla="+- 0 4688 4293"/>
                <a:gd name="T49" fmla="*/ T48 w 1972"/>
                <a:gd name="T50" fmla="+- 0 3129 471"/>
                <a:gd name="T51" fmla="*/ 3129 h 2843"/>
                <a:gd name="T52" fmla="+- 0 4573 4293"/>
                <a:gd name="T53" fmla="*/ T52 w 1972"/>
                <a:gd name="T54" fmla="+- 0 3078 471"/>
                <a:gd name="T55" fmla="*/ 3078 h 2843"/>
                <a:gd name="T56" fmla="+- 0 4582 4293"/>
                <a:gd name="T57" fmla="*/ T56 w 1972"/>
                <a:gd name="T58" fmla="+- 0 2929 471"/>
                <a:gd name="T59" fmla="*/ 2929 h 2843"/>
                <a:gd name="T60" fmla="+- 0 4611 4293"/>
                <a:gd name="T61" fmla="*/ T60 w 1972"/>
                <a:gd name="T62" fmla="+- 0 2786 471"/>
                <a:gd name="T63" fmla="*/ 2786 h 2843"/>
                <a:gd name="T64" fmla="+- 0 4660 4293"/>
                <a:gd name="T65" fmla="*/ T64 w 1972"/>
                <a:gd name="T66" fmla="+- 0 2649 471"/>
                <a:gd name="T67" fmla="*/ 2649 h 2843"/>
                <a:gd name="T68" fmla="+- 0 4727 4293"/>
                <a:gd name="T69" fmla="*/ T68 w 1972"/>
                <a:gd name="T70" fmla="+- 0 2520 471"/>
                <a:gd name="T71" fmla="*/ 2520 h 2843"/>
                <a:gd name="T72" fmla="+- 0 4811 4293"/>
                <a:gd name="T73" fmla="*/ T72 w 1972"/>
                <a:gd name="T74" fmla="+- 0 2402 471"/>
                <a:gd name="T75" fmla="*/ 2402 h 2843"/>
                <a:gd name="T76" fmla="+- 0 4910 4293"/>
                <a:gd name="T77" fmla="*/ T76 w 1972"/>
                <a:gd name="T78" fmla="+- 0 2296 471"/>
                <a:gd name="T79" fmla="*/ 2296 h 2843"/>
                <a:gd name="T80" fmla="+- 0 5025 4293"/>
                <a:gd name="T81" fmla="*/ T80 w 1972"/>
                <a:gd name="T82" fmla="+- 0 2204 471"/>
                <a:gd name="T83" fmla="*/ 2204 h 2843"/>
                <a:gd name="T84" fmla="+- 0 5153 4293"/>
                <a:gd name="T85" fmla="*/ T84 w 1972"/>
                <a:gd name="T86" fmla="+- 0 2128 471"/>
                <a:gd name="T87" fmla="*/ 2128 h 2843"/>
                <a:gd name="T88" fmla="+- 0 6265 4293"/>
                <a:gd name="T89" fmla="*/ T88 w 1972"/>
                <a:gd name="T90" fmla="+- 0 576 471"/>
                <a:gd name="T91" fmla="*/ 576 h 2843"/>
                <a:gd name="T92" fmla="+- 0 6102 4293"/>
                <a:gd name="T93" fmla="*/ T92 w 1972"/>
                <a:gd name="T94" fmla="+- 0 572 471"/>
                <a:gd name="T95" fmla="*/ 572 h 2843"/>
                <a:gd name="T96" fmla="+- 0 5976 4293"/>
                <a:gd name="T97" fmla="*/ T96 w 1972"/>
                <a:gd name="T98" fmla="+- 0 668 471"/>
                <a:gd name="T99" fmla="*/ 668 h 2843"/>
                <a:gd name="T100" fmla="+- 0 5864 4293"/>
                <a:gd name="T101" fmla="*/ T100 w 1972"/>
                <a:gd name="T102" fmla="+- 0 777 471"/>
                <a:gd name="T103" fmla="*/ 777 h 2843"/>
                <a:gd name="T104" fmla="+- 0 5765 4293"/>
                <a:gd name="T105" fmla="*/ T104 w 1972"/>
                <a:gd name="T106" fmla="+- 0 898 471"/>
                <a:gd name="T107" fmla="*/ 898 h 2843"/>
                <a:gd name="T108" fmla="+- 0 5682 4293"/>
                <a:gd name="T109" fmla="*/ T108 w 1972"/>
                <a:gd name="T110" fmla="+- 0 1029 471"/>
                <a:gd name="T111" fmla="*/ 1029 h 2843"/>
                <a:gd name="T112" fmla="+- 0 5614 4293"/>
                <a:gd name="T113" fmla="*/ T112 w 1972"/>
                <a:gd name="T114" fmla="+- 0 1170 471"/>
                <a:gd name="T115" fmla="*/ 1170 h 2843"/>
                <a:gd name="T116" fmla="+- 0 5563 4293"/>
                <a:gd name="T117" fmla="*/ T116 w 1972"/>
                <a:gd name="T118" fmla="+- 0 1318 471"/>
                <a:gd name="T119" fmla="*/ 1318 h 2843"/>
                <a:gd name="T120" fmla="+- 0 5529 4293"/>
                <a:gd name="T121" fmla="*/ T120 w 1972"/>
                <a:gd name="T122" fmla="+- 0 1472 471"/>
                <a:gd name="T123" fmla="*/ 1472 h 2843"/>
                <a:gd name="T124" fmla="+- 0 5715 4293"/>
                <a:gd name="T125" fmla="*/ T124 w 1972"/>
                <a:gd name="T126" fmla="+- 0 1422 471"/>
                <a:gd name="T127" fmla="*/ 1422 h 2843"/>
                <a:gd name="T128" fmla="+- 0 5760 4293"/>
                <a:gd name="T129" fmla="*/ T128 w 1972"/>
                <a:gd name="T130" fmla="+- 0 1272 471"/>
                <a:gd name="T131" fmla="*/ 1272 h 2843"/>
                <a:gd name="T132" fmla="+- 0 5824 4293"/>
                <a:gd name="T133" fmla="*/ T132 w 1972"/>
                <a:gd name="T134" fmla="+- 0 1130 471"/>
                <a:gd name="T135" fmla="*/ 1130 h 2843"/>
                <a:gd name="T136" fmla="+- 0 5906 4293"/>
                <a:gd name="T137" fmla="*/ T136 w 1972"/>
                <a:gd name="T138" fmla="+- 0 999 471"/>
                <a:gd name="T139" fmla="*/ 999 h 2843"/>
                <a:gd name="T140" fmla="+- 0 6005 4293"/>
                <a:gd name="T141" fmla="*/ T140 w 1972"/>
                <a:gd name="T142" fmla="+- 0 880 471"/>
                <a:gd name="T143" fmla="*/ 880 h 2843"/>
                <a:gd name="T144" fmla="+- 0 6120 4293"/>
                <a:gd name="T145" fmla="*/ T144 w 1972"/>
                <a:gd name="T146" fmla="+- 0 774 471"/>
                <a:gd name="T147" fmla="*/ 774 h 2843"/>
                <a:gd name="T148" fmla="+- 0 6237 4293"/>
                <a:gd name="T149" fmla="*/ T148 w 1972"/>
                <a:gd name="T150" fmla="+- 0 828 471"/>
                <a:gd name="T151" fmla="*/ 828 h 28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972" h="2843">
                  <a:moveTo>
                    <a:pt x="928" y="1626"/>
                  </a:moveTo>
                  <a:lnTo>
                    <a:pt x="861" y="1466"/>
                  </a:lnTo>
                  <a:lnTo>
                    <a:pt x="792" y="1498"/>
                  </a:lnTo>
                  <a:lnTo>
                    <a:pt x="724" y="1533"/>
                  </a:lnTo>
                  <a:lnTo>
                    <a:pt x="660" y="1573"/>
                  </a:lnTo>
                  <a:lnTo>
                    <a:pt x="599" y="1616"/>
                  </a:lnTo>
                  <a:lnTo>
                    <a:pt x="541" y="1662"/>
                  </a:lnTo>
                  <a:lnTo>
                    <a:pt x="485" y="1712"/>
                  </a:lnTo>
                  <a:lnTo>
                    <a:pt x="434" y="1764"/>
                  </a:lnTo>
                  <a:lnTo>
                    <a:pt x="385" y="1820"/>
                  </a:lnTo>
                  <a:lnTo>
                    <a:pt x="340" y="1878"/>
                  </a:lnTo>
                  <a:lnTo>
                    <a:pt x="299" y="1938"/>
                  </a:lnTo>
                  <a:lnTo>
                    <a:pt x="262" y="2001"/>
                  </a:lnTo>
                  <a:lnTo>
                    <a:pt x="228" y="2066"/>
                  </a:lnTo>
                  <a:lnTo>
                    <a:pt x="198" y="2133"/>
                  </a:lnTo>
                  <a:lnTo>
                    <a:pt x="172" y="2202"/>
                  </a:lnTo>
                  <a:lnTo>
                    <a:pt x="150" y="2273"/>
                  </a:lnTo>
                  <a:lnTo>
                    <a:pt x="133" y="2345"/>
                  </a:lnTo>
                  <a:lnTo>
                    <a:pt x="120" y="2418"/>
                  </a:lnTo>
                  <a:lnTo>
                    <a:pt x="111" y="2492"/>
                  </a:lnTo>
                  <a:lnTo>
                    <a:pt x="107" y="2567"/>
                  </a:lnTo>
                  <a:lnTo>
                    <a:pt x="107" y="2643"/>
                  </a:lnTo>
                  <a:lnTo>
                    <a:pt x="113" y="2720"/>
                  </a:lnTo>
                  <a:lnTo>
                    <a:pt x="0" y="2744"/>
                  </a:lnTo>
                  <a:lnTo>
                    <a:pt x="220" y="2842"/>
                  </a:lnTo>
                  <a:lnTo>
                    <a:pt x="395" y="2658"/>
                  </a:lnTo>
                  <a:lnTo>
                    <a:pt x="283" y="2682"/>
                  </a:lnTo>
                  <a:lnTo>
                    <a:pt x="280" y="2607"/>
                  </a:lnTo>
                  <a:lnTo>
                    <a:pt x="282" y="2532"/>
                  </a:lnTo>
                  <a:lnTo>
                    <a:pt x="289" y="2458"/>
                  </a:lnTo>
                  <a:lnTo>
                    <a:pt x="301" y="2386"/>
                  </a:lnTo>
                  <a:lnTo>
                    <a:pt x="318" y="2315"/>
                  </a:lnTo>
                  <a:lnTo>
                    <a:pt x="340" y="2245"/>
                  </a:lnTo>
                  <a:lnTo>
                    <a:pt x="367" y="2178"/>
                  </a:lnTo>
                  <a:lnTo>
                    <a:pt x="398" y="2113"/>
                  </a:lnTo>
                  <a:lnTo>
                    <a:pt x="434" y="2049"/>
                  </a:lnTo>
                  <a:lnTo>
                    <a:pt x="474" y="1989"/>
                  </a:lnTo>
                  <a:lnTo>
                    <a:pt x="518" y="1931"/>
                  </a:lnTo>
                  <a:lnTo>
                    <a:pt x="566" y="1877"/>
                  </a:lnTo>
                  <a:lnTo>
                    <a:pt x="617" y="1825"/>
                  </a:lnTo>
                  <a:lnTo>
                    <a:pt x="673" y="1778"/>
                  </a:lnTo>
                  <a:lnTo>
                    <a:pt x="732" y="1733"/>
                  </a:lnTo>
                  <a:lnTo>
                    <a:pt x="794" y="1693"/>
                  </a:lnTo>
                  <a:lnTo>
                    <a:pt x="860" y="1657"/>
                  </a:lnTo>
                  <a:lnTo>
                    <a:pt x="928" y="1626"/>
                  </a:lnTo>
                  <a:close/>
                  <a:moveTo>
                    <a:pt x="1972" y="105"/>
                  </a:moveTo>
                  <a:lnTo>
                    <a:pt x="1755" y="0"/>
                  </a:lnTo>
                  <a:lnTo>
                    <a:pt x="1809" y="101"/>
                  </a:lnTo>
                  <a:lnTo>
                    <a:pt x="1745" y="148"/>
                  </a:lnTo>
                  <a:lnTo>
                    <a:pt x="1683" y="197"/>
                  </a:lnTo>
                  <a:lnTo>
                    <a:pt x="1625" y="250"/>
                  </a:lnTo>
                  <a:lnTo>
                    <a:pt x="1571" y="306"/>
                  </a:lnTo>
                  <a:lnTo>
                    <a:pt x="1520" y="365"/>
                  </a:lnTo>
                  <a:lnTo>
                    <a:pt x="1472" y="427"/>
                  </a:lnTo>
                  <a:lnTo>
                    <a:pt x="1429" y="491"/>
                  </a:lnTo>
                  <a:lnTo>
                    <a:pt x="1389" y="558"/>
                  </a:lnTo>
                  <a:lnTo>
                    <a:pt x="1353" y="627"/>
                  </a:lnTo>
                  <a:lnTo>
                    <a:pt x="1321" y="699"/>
                  </a:lnTo>
                  <a:lnTo>
                    <a:pt x="1293" y="772"/>
                  </a:lnTo>
                  <a:lnTo>
                    <a:pt x="1270" y="847"/>
                  </a:lnTo>
                  <a:lnTo>
                    <a:pt x="1251" y="923"/>
                  </a:lnTo>
                  <a:lnTo>
                    <a:pt x="1236" y="1001"/>
                  </a:lnTo>
                  <a:lnTo>
                    <a:pt x="1407" y="1028"/>
                  </a:lnTo>
                  <a:lnTo>
                    <a:pt x="1422" y="951"/>
                  </a:lnTo>
                  <a:lnTo>
                    <a:pt x="1442" y="875"/>
                  </a:lnTo>
                  <a:lnTo>
                    <a:pt x="1467" y="801"/>
                  </a:lnTo>
                  <a:lnTo>
                    <a:pt x="1497" y="729"/>
                  </a:lnTo>
                  <a:lnTo>
                    <a:pt x="1531" y="659"/>
                  </a:lnTo>
                  <a:lnTo>
                    <a:pt x="1570" y="592"/>
                  </a:lnTo>
                  <a:lnTo>
                    <a:pt x="1613" y="528"/>
                  </a:lnTo>
                  <a:lnTo>
                    <a:pt x="1660" y="467"/>
                  </a:lnTo>
                  <a:lnTo>
                    <a:pt x="1712" y="409"/>
                  </a:lnTo>
                  <a:lnTo>
                    <a:pt x="1768" y="354"/>
                  </a:lnTo>
                  <a:lnTo>
                    <a:pt x="1827" y="303"/>
                  </a:lnTo>
                  <a:lnTo>
                    <a:pt x="1890" y="256"/>
                  </a:lnTo>
                  <a:lnTo>
                    <a:pt x="1944" y="357"/>
                  </a:lnTo>
                  <a:lnTo>
                    <a:pt x="1972" y="105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5D1598A-C6D9-4B3A-88DA-C9BF9B343BC5}"/>
              </a:ext>
            </a:extLst>
          </p:cNvPr>
          <p:cNvSpPr txBox="1"/>
          <p:nvPr/>
        </p:nvSpPr>
        <p:spPr>
          <a:xfrm>
            <a:off x="4462339" y="2344033"/>
            <a:ext cx="1459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endParaRPr lang="ru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760A1-0B3A-489C-92C0-04A3677A967D}"/>
              </a:ext>
            </a:extLst>
          </p:cNvPr>
          <p:cNvSpPr txBox="1"/>
          <p:nvPr/>
        </p:nvSpPr>
        <p:spPr>
          <a:xfrm>
            <a:off x="3359319" y="3757465"/>
            <a:ext cx="137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endParaRPr lang="ru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721BBD-3B35-4EC5-8556-28395B06E646}"/>
              </a:ext>
            </a:extLst>
          </p:cNvPr>
          <p:cNvSpPr txBox="1"/>
          <p:nvPr/>
        </p:nvSpPr>
        <p:spPr>
          <a:xfrm>
            <a:off x="5192219" y="4626711"/>
            <a:ext cx="1819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одного</a:t>
            </a:r>
            <a:endParaRPr lang="ru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94D162C-80D7-4702-8BFB-B1DB23EAE4E9}"/>
              </a:ext>
            </a:extLst>
          </p:cNvPr>
          <p:cNvSpPr/>
          <p:nvPr/>
        </p:nvSpPr>
        <p:spPr>
          <a:xfrm>
            <a:off x="359127" y="1340110"/>
            <a:ext cx="3448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ОЧІКУВАННЯ: </a:t>
            </a:r>
            <a:r>
              <a:rPr lang="uk-UA" sz="2000" b="1" cap="all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 учнів</a:t>
            </a:r>
            <a:endParaRPr lang="ru-UA" sz="2000" cap="all" dirty="0"/>
          </a:p>
        </p:txBody>
      </p:sp>
      <p:sp>
        <p:nvSpPr>
          <p:cNvPr id="25" name="Text Box 50">
            <a:extLst>
              <a:ext uri="{FF2B5EF4-FFF2-40B4-BE49-F238E27FC236}">
                <a16:creationId xmlns:a16="http://schemas.microsoft.com/office/drawing/2014/main" id="{229BBAA2-4262-4621-B33E-2FB9CB665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41" y="2731724"/>
            <a:ext cx="1757298" cy="1453423"/>
          </a:xfrm>
          <a:prstGeom prst="rect">
            <a:avLst/>
          </a:prstGeom>
          <a:solidFill>
            <a:srgbClr val="CCCC00"/>
          </a:solidFill>
          <a:ln w="27940">
            <a:solidFill>
              <a:srgbClr val="385622"/>
            </a:solidFill>
            <a:prstDash val="solid"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33680" marR="238760" algn="ctr">
              <a:lnSpc>
                <a:spcPct val="101000"/>
              </a:lnSpc>
              <a:spcBef>
                <a:spcPts val="340"/>
              </a:spcBef>
              <a:spcAft>
                <a:spcPts val="0"/>
              </a:spcAft>
            </a:pP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Співдружності</a:t>
            </a:r>
            <a:r>
              <a:rPr lang="uk-UA" sz="1400" spc="-28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uk-UA" sz="1400" spc="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Щирості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marR="140970" indent="-3175" algn="ctr">
              <a:lnSpc>
                <a:spcPct val="101000"/>
              </a:lnSpc>
              <a:spcAft>
                <a:spcPts val="0"/>
              </a:spcAft>
            </a:pP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Взаємодопомоги</a:t>
            </a:r>
            <a:r>
              <a:rPr lang="uk-UA" sz="1400" spc="-28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Гарні</a:t>
            </a:r>
            <a:r>
              <a:rPr lang="uk-UA" sz="1400" spc="9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uk-UA" sz="1400" spc="-28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uk-UA" sz="1400" spc="2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51">
            <a:extLst>
              <a:ext uri="{FF2B5EF4-FFF2-40B4-BE49-F238E27FC236}">
                <a16:creationId xmlns:a16="http://schemas.microsoft.com/office/drawing/2014/main" id="{BB10CD82-E546-4B33-A7D0-69053919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853" y="1766953"/>
            <a:ext cx="1892847" cy="1259570"/>
          </a:xfrm>
          <a:prstGeom prst="rect">
            <a:avLst/>
          </a:prstGeom>
          <a:solidFill>
            <a:srgbClr val="CCCC00"/>
          </a:solidFill>
          <a:ln w="27940">
            <a:solidFill>
              <a:srgbClr val="385622"/>
            </a:solidFill>
            <a:prstDash val="solid"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47650" marR="254635" indent="190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</a:pP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uk-UA" sz="1400" spc="4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uk-UA" sz="1400" spc="-28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Новаторство</a:t>
            </a:r>
            <a:r>
              <a:rPr lang="uk-UA" sz="1400" spc="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Справедливість</a:t>
            </a:r>
            <a:r>
              <a:rPr lang="uk-UA" sz="1400" spc="-28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uk-UA" sz="1400" spc="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Взаємоповагу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 Box 49">
            <a:extLst>
              <a:ext uri="{FF2B5EF4-FFF2-40B4-BE49-F238E27FC236}">
                <a16:creationId xmlns:a16="http://schemas.microsoft.com/office/drawing/2014/main" id="{CC2231B6-83A0-4F9A-A9D6-479F3C026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655" y="5422372"/>
            <a:ext cx="2410554" cy="868836"/>
          </a:xfrm>
          <a:prstGeom prst="rect">
            <a:avLst/>
          </a:prstGeom>
          <a:solidFill>
            <a:srgbClr val="CCCC00"/>
          </a:solidFill>
          <a:ln w="27940">
            <a:solidFill>
              <a:srgbClr val="385622"/>
            </a:solidFill>
            <a:prstDash val="solid"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510540" marR="513715" algn="ctr">
              <a:spcBef>
                <a:spcPts val="365"/>
              </a:spcBef>
              <a:spcAft>
                <a:spcPts val="0"/>
              </a:spcAft>
            </a:pPr>
            <a:r>
              <a:rPr lang="uk-UA" sz="140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endParaRPr lang="ru-UA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240" marR="146050" indent="-635" algn="ctr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140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Толерантності</a:t>
            </a:r>
            <a:r>
              <a:rPr lang="uk-UA" sz="1400" spc="5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Взаємопорозуміння</a:t>
            </a:r>
            <a:endParaRPr lang="ru-UA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1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8">
            <a:extLst>
              <a:ext uri="{FF2B5EF4-FFF2-40B4-BE49-F238E27FC236}">
                <a16:creationId xmlns:a16="http://schemas.microsoft.com/office/drawing/2014/main" id="{1FB8A119-31BA-4F29-ABBB-EF88B75BB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155" y="1614480"/>
            <a:ext cx="2325845" cy="2234488"/>
          </a:xfrm>
          <a:prstGeom prst="rect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140335" marR="694055" algn="ctr">
              <a:lnSpc>
                <a:spcPct val="100000"/>
              </a:lnSpc>
              <a:spcAft>
                <a:spcPts val="0"/>
              </a:spcAft>
            </a:pPr>
            <a:r>
              <a:rPr lang="uk-UA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 втручання в особисте життя Рівне ставлення Індивідуальний підхід </a:t>
            </a:r>
          </a:p>
          <a:p>
            <a:pPr marL="140335" marR="694055" algn="ctr">
              <a:lnSpc>
                <a:spcPct val="100000"/>
              </a:lnSpc>
              <a:spcAft>
                <a:spcPts val="0"/>
              </a:spcAft>
            </a:pPr>
            <a:r>
              <a:rPr lang="uk-UA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Розуміння</a:t>
            </a:r>
          </a:p>
          <a:p>
            <a:pPr marL="140335" marR="694055" algn="ctr">
              <a:lnSpc>
                <a:spcPct val="100000"/>
              </a:lnSpc>
              <a:spcAft>
                <a:spcPts val="0"/>
              </a:spcAft>
            </a:pPr>
            <a:r>
              <a:rPr lang="uk-UA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Вміння вислухати</a:t>
            </a:r>
          </a:p>
        </p:txBody>
      </p:sp>
      <p:grpSp>
        <p:nvGrpSpPr>
          <p:cNvPr id="2" name="Group 52">
            <a:extLst>
              <a:ext uri="{FF2B5EF4-FFF2-40B4-BE49-F238E27FC236}">
                <a16:creationId xmlns:a16="http://schemas.microsoft.com/office/drawing/2014/main" id="{AF2596FF-ED74-4EBC-B73C-DC31C36EE84F}"/>
              </a:ext>
            </a:extLst>
          </p:cNvPr>
          <p:cNvGrpSpPr>
            <a:grpSpLocks/>
          </p:cNvGrpSpPr>
          <p:nvPr/>
        </p:nvGrpSpPr>
        <p:grpSpPr bwMode="auto">
          <a:xfrm>
            <a:off x="2565679" y="1350198"/>
            <a:ext cx="5357777" cy="5120832"/>
            <a:chOff x="4293" y="470"/>
            <a:chExt cx="5527" cy="5269"/>
          </a:xfrm>
        </p:grpSpPr>
        <p:sp>
          <p:nvSpPr>
            <p:cNvPr id="3" name="Freeform 61">
              <a:extLst>
                <a:ext uri="{FF2B5EF4-FFF2-40B4-BE49-F238E27FC236}">
                  <a16:creationId xmlns:a16="http://schemas.microsoft.com/office/drawing/2014/main" id="{16481F0D-9719-4EA6-8114-4A417C555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" y="2921"/>
              <a:ext cx="2861" cy="2818"/>
            </a:xfrm>
            <a:custGeom>
              <a:avLst/>
              <a:gdLst>
                <a:gd name="T0" fmla="+- 0 7805 6492"/>
                <a:gd name="T1" fmla="*/ T0 w 2861"/>
                <a:gd name="T2" fmla="+- 0 2921 2921"/>
                <a:gd name="T3" fmla="*/ 2921 h 2818"/>
                <a:gd name="T4" fmla="+- 0 7677 6492"/>
                <a:gd name="T5" fmla="*/ T4 w 2861"/>
                <a:gd name="T6" fmla="+- 0 3224 2921"/>
                <a:gd name="T7" fmla="*/ 3224 h 2818"/>
                <a:gd name="T8" fmla="+- 0 7527 6492"/>
                <a:gd name="T9" fmla="*/ T8 w 2861"/>
                <a:gd name="T10" fmla="+- 0 3267 2921"/>
                <a:gd name="T11" fmla="*/ 3267 h 2818"/>
                <a:gd name="T12" fmla="+- 0 7384 6492"/>
                <a:gd name="T13" fmla="*/ T12 w 2861"/>
                <a:gd name="T14" fmla="+- 0 3330 2921"/>
                <a:gd name="T15" fmla="*/ 3330 h 2818"/>
                <a:gd name="T16" fmla="+- 0 7091 6492"/>
                <a:gd name="T17" fmla="*/ T16 w 2861"/>
                <a:gd name="T18" fmla="+- 0 3181 2921"/>
                <a:gd name="T19" fmla="*/ 3181 h 2818"/>
                <a:gd name="T20" fmla="+- 0 7059 6492"/>
                <a:gd name="T21" fmla="*/ T20 w 2861"/>
                <a:gd name="T22" fmla="+- 0 3585 2921"/>
                <a:gd name="T23" fmla="*/ 3585 h 2818"/>
                <a:gd name="T24" fmla="+- 0 6963 6492"/>
                <a:gd name="T25" fmla="*/ T24 w 2861"/>
                <a:gd name="T26" fmla="+- 0 3709 2921"/>
                <a:gd name="T27" fmla="*/ 3709 h 2818"/>
                <a:gd name="T28" fmla="+- 0 6885 6492"/>
                <a:gd name="T29" fmla="*/ T28 w 2861"/>
                <a:gd name="T30" fmla="+- 0 3844 2921"/>
                <a:gd name="T31" fmla="*/ 3844 h 2818"/>
                <a:gd name="T32" fmla="+- 0 6826 6492"/>
                <a:gd name="T33" fmla="*/ T32 w 2861"/>
                <a:gd name="T34" fmla="+- 0 3989 2921"/>
                <a:gd name="T35" fmla="*/ 3989 h 2818"/>
                <a:gd name="T36" fmla="+- 0 6492 6492"/>
                <a:gd name="T37" fmla="*/ T36 w 2861"/>
                <a:gd name="T38" fmla="+- 0 4220 2921"/>
                <a:gd name="T39" fmla="*/ 4220 h 2818"/>
                <a:gd name="T40" fmla="+- 0 6768 6492"/>
                <a:gd name="T41" fmla="*/ T40 w 2861"/>
                <a:gd name="T42" fmla="+- 0 4398 2921"/>
                <a:gd name="T43" fmla="*/ 4398 h 2818"/>
                <a:gd name="T44" fmla="+- 0 6784 6492"/>
                <a:gd name="T45" fmla="*/ T44 w 2861"/>
                <a:gd name="T46" fmla="+- 0 4553 2921"/>
                <a:gd name="T47" fmla="*/ 4553 h 2818"/>
                <a:gd name="T48" fmla="+- 0 6822 6492"/>
                <a:gd name="T49" fmla="*/ T48 w 2861"/>
                <a:gd name="T50" fmla="+- 0 4705 2921"/>
                <a:gd name="T51" fmla="*/ 4705 h 2818"/>
                <a:gd name="T52" fmla="+- 0 6624 6492"/>
                <a:gd name="T53" fmla="*/ T52 w 2861"/>
                <a:gd name="T54" fmla="+- 0 4967 2921"/>
                <a:gd name="T55" fmla="*/ 4967 h 2818"/>
                <a:gd name="T56" fmla="+- 0 7016 6492"/>
                <a:gd name="T57" fmla="*/ T56 w 2861"/>
                <a:gd name="T58" fmla="+- 0 5070 2921"/>
                <a:gd name="T59" fmla="*/ 5070 h 2818"/>
                <a:gd name="T60" fmla="+- 0 7121 6492"/>
                <a:gd name="T61" fmla="*/ T60 w 2861"/>
                <a:gd name="T62" fmla="+- 0 5186 2921"/>
                <a:gd name="T63" fmla="*/ 5186 h 2818"/>
                <a:gd name="T64" fmla="+- 0 7241 6492"/>
                <a:gd name="T65" fmla="*/ T64 w 2861"/>
                <a:gd name="T66" fmla="+- 0 5286 2921"/>
                <a:gd name="T67" fmla="*/ 5286 h 2818"/>
                <a:gd name="T68" fmla="+- 0 7373 6492"/>
                <a:gd name="T69" fmla="*/ T68 w 2861"/>
                <a:gd name="T70" fmla="+- 0 5369 2921"/>
                <a:gd name="T71" fmla="*/ 5369 h 2818"/>
                <a:gd name="T72" fmla="+- 0 7542 6492"/>
                <a:gd name="T73" fmla="*/ T72 w 2861"/>
                <a:gd name="T74" fmla="+- 0 5738 2921"/>
                <a:gd name="T75" fmla="*/ 5738 h 2818"/>
                <a:gd name="T76" fmla="+- 0 7766 6492"/>
                <a:gd name="T77" fmla="*/ T76 w 2861"/>
                <a:gd name="T78" fmla="+- 0 5497 2921"/>
                <a:gd name="T79" fmla="*/ 5497 h 2818"/>
                <a:gd name="T80" fmla="+- 0 7922 6492"/>
                <a:gd name="T81" fmla="*/ T80 w 2861"/>
                <a:gd name="T82" fmla="+- 0 5508 2921"/>
                <a:gd name="T83" fmla="*/ 5508 h 2818"/>
                <a:gd name="T84" fmla="+- 0 8078 6492"/>
                <a:gd name="T85" fmla="*/ T84 w 2861"/>
                <a:gd name="T86" fmla="+- 0 5497 2921"/>
                <a:gd name="T87" fmla="*/ 5497 h 2818"/>
                <a:gd name="T88" fmla="+- 0 8302 6492"/>
                <a:gd name="T89" fmla="*/ T88 w 2861"/>
                <a:gd name="T90" fmla="+- 0 5738 2921"/>
                <a:gd name="T91" fmla="*/ 5738 h 2818"/>
                <a:gd name="T92" fmla="+- 0 8471 6492"/>
                <a:gd name="T93" fmla="*/ T92 w 2861"/>
                <a:gd name="T94" fmla="+- 0 5369 2921"/>
                <a:gd name="T95" fmla="*/ 5369 h 2818"/>
                <a:gd name="T96" fmla="+- 0 8603 6492"/>
                <a:gd name="T97" fmla="*/ T96 w 2861"/>
                <a:gd name="T98" fmla="+- 0 5286 2921"/>
                <a:gd name="T99" fmla="*/ 5286 h 2818"/>
                <a:gd name="T100" fmla="+- 0 8723 6492"/>
                <a:gd name="T101" fmla="*/ T100 w 2861"/>
                <a:gd name="T102" fmla="+- 0 5186 2921"/>
                <a:gd name="T103" fmla="*/ 5186 h 2818"/>
                <a:gd name="T104" fmla="+- 0 8828 6492"/>
                <a:gd name="T105" fmla="*/ T104 w 2861"/>
                <a:gd name="T106" fmla="+- 0 5070 2921"/>
                <a:gd name="T107" fmla="*/ 5070 h 2818"/>
                <a:gd name="T108" fmla="+- 0 9220 6492"/>
                <a:gd name="T109" fmla="*/ T108 w 2861"/>
                <a:gd name="T110" fmla="+- 0 4967 2921"/>
                <a:gd name="T111" fmla="*/ 4967 h 2818"/>
                <a:gd name="T112" fmla="+- 0 9022 6492"/>
                <a:gd name="T113" fmla="*/ T112 w 2861"/>
                <a:gd name="T114" fmla="+- 0 4705 2921"/>
                <a:gd name="T115" fmla="*/ 4705 h 2818"/>
                <a:gd name="T116" fmla="+- 0 9060 6492"/>
                <a:gd name="T117" fmla="*/ T116 w 2861"/>
                <a:gd name="T118" fmla="+- 0 4553 2921"/>
                <a:gd name="T119" fmla="*/ 4553 h 2818"/>
                <a:gd name="T120" fmla="+- 0 9076 6492"/>
                <a:gd name="T121" fmla="*/ T120 w 2861"/>
                <a:gd name="T122" fmla="+- 0 4398 2921"/>
                <a:gd name="T123" fmla="*/ 4398 h 2818"/>
                <a:gd name="T124" fmla="+- 0 9352 6492"/>
                <a:gd name="T125" fmla="*/ T124 w 2861"/>
                <a:gd name="T126" fmla="+- 0 4220 2921"/>
                <a:gd name="T127" fmla="*/ 4220 h 2818"/>
                <a:gd name="T128" fmla="+- 0 9018 6492"/>
                <a:gd name="T129" fmla="*/ T128 w 2861"/>
                <a:gd name="T130" fmla="+- 0 3989 2921"/>
                <a:gd name="T131" fmla="*/ 3989 h 2818"/>
                <a:gd name="T132" fmla="+- 0 8959 6492"/>
                <a:gd name="T133" fmla="*/ T132 w 2861"/>
                <a:gd name="T134" fmla="+- 0 3844 2921"/>
                <a:gd name="T135" fmla="*/ 3844 h 2818"/>
                <a:gd name="T136" fmla="+- 0 8881 6492"/>
                <a:gd name="T137" fmla="*/ T136 w 2861"/>
                <a:gd name="T138" fmla="+- 0 3709 2921"/>
                <a:gd name="T139" fmla="*/ 3709 h 2818"/>
                <a:gd name="T140" fmla="+- 0 8785 6492"/>
                <a:gd name="T141" fmla="*/ T140 w 2861"/>
                <a:gd name="T142" fmla="+- 0 3585 2921"/>
                <a:gd name="T143" fmla="*/ 3585 h 2818"/>
                <a:gd name="T144" fmla="+- 0 8753 6492"/>
                <a:gd name="T145" fmla="*/ T144 w 2861"/>
                <a:gd name="T146" fmla="+- 0 3181 2921"/>
                <a:gd name="T147" fmla="*/ 3181 h 2818"/>
                <a:gd name="T148" fmla="+- 0 8460 6492"/>
                <a:gd name="T149" fmla="*/ T148 w 2861"/>
                <a:gd name="T150" fmla="+- 0 3330 2921"/>
                <a:gd name="T151" fmla="*/ 3330 h 2818"/>
                <a:gd name="T152" fmla="+- 0 8317 6492"/>
                <a:gd name="T153" fmla="*/ T152 w 2861"/>
                <a:gd name="T154" fmla="+- 0 3267 2921"/>
                <a:gd name="T155" fmla="*/ 3267 h 2818"/>
                <a:gd name="T156" fmla="+- 0 8167 6492"/>
                <a:gd name="T157" fmla="*/ T156 w 2861"/>
                <a:gd name="T158" fmla="+- 0 3224 2921"/>
                <a:gd name="T159" fmla="*/ 3224 h 2818"/>
                <a:gd name="T160" fmla="+- 0 8039 6492"/>
                <a:gd name="T161" fmla="*/ T160 w 2861"/>
                <a:gd name="T162" fmla="+- 0 2921 2921"/>
                <a:gd name="T163" fmla="*/ 2921 h 28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2861" h="2818">
                  <a:moveTo>
                    <a:pt x="1547" y="0"/>
                  </a:moveTo>
                  <a:lnTo>
                    <a:pt x="1313" y="0"/>
                  </a:lnTo>
                  <a:lnTo>
                    <a:pt x="1262" y="289"/>
                  </a:lnTo>
                  <a:lnTo>
                    <a:pt x="1185" y="303"/>
                  </a:lnTo>
                  <a:lnTo>
                    <a:pt x="1109" y="322"/>
                  </a:lnTo>
                  <a:lnTo>
                    <a:pt x="1035" y="346"/>
                  </a:lnTo>
                  <a:lnTo>
                    <a:pt x="962" y="375"/>
                  </a:lnTo>
                  <a:lnTo>
                    <a:pt x="892" y="409"/>
                  </a:lnTo>
                  <a:lnTo>
                    <a:pt x="824" y="448"/>
                  </a:lnTo>
                  <a:lnTo>
                    <a:pt x="599" y="260"/>
                  </a:lnTo>
                  <a:lnTo>
                    <a:pt x="420" y="410"/>
                  </a:lnTo>
                  <a:lnTo>
                    <a:pt x="567" y="664"/>
                  </a:lnTo>
                  <a:lnTo>
                    <a:pt x="517" y="725"/>
                  </a:lnTo>
                  <a:lnTo>
                    <a:pt x="471" y="788"/>
                  </a:lnTo>
                  <a:lnTo>
                    <a:pt x="430" y="854"/>
                  </a:lnTo>
                  <a:lnTo>
                    <a:pt x="393" y="923"/>
                  </a:lnTo>
                  <a:lnTo>
                    <a:pt x="361" y="994"/>
                  </a:lnTo>
                  <a:lnTo>
                    <a:pt x="334" y="1068"/>
                  </a:lnTo>
                  <a:lnTo>
                    <a:pt x="40" y="1068"/>
                  </a:lnTo>
                  <a:lnTo>
                    <a:pt x="0" y="1299"/>
                  </a:lnTo>
                  <a:lnTo>
                    <a:pt x="275" y="1399"/>
                  </a:lnTo>
                  <a:lnTo>
                    <a:pt x="276" y="1477"/>
                  </a:lnTo>
                  <a:lnTo>
                    <a:pt x="281" y="1555"/>
                  </a:lnTo>
                  <a:lnTo>
                    <a:pt x="292" y="1632"/>
                  </a:lnTo>
                  <a:lnTo>
                    <a:pt x="309" y="1709"/>
                  </a:lnTo>
                  <a:lnTo>
                    <a:pt x="330" y="1784"/>
                  </a:lnTo>
                  <a:lnTo>
                    <a:pt x="356" y="1858"/>
                  </a:lnTo>
                  <a:lnTo>
                    <a:pt x="132" y="2046"/>
                  </a:lnTo>
                  <a:lnTo>
                    <a:pt x="249" y="2249"/>
                  </a:lnTo>
                  <a:lnTo>
                    <a:pt x="524" y="2149"/>
                  </a:lnTo>
                  <a:lnTo>
                    <a:pt x="575" y="2209"/>
                  </a:lnTo>
                  <a:lnTo>
                    <a:pt x="629" y="2265"/>
                  </a:lnTo>
                  <a:lnTo>
                    <a:pt x="687" y="2317"/>
                  </a:lnTo>
                  <a:lnTo>
                    <a:pt x="749" y="2365"/>
                  </a:lnTo>
                  <a:lnTo>
                    <a:pt x="814" y="2409"/>
                  </a:lnTo>
                  <a:lnTo>
                    <a:pt x="881" y="2448"/>
                  </a:lnTo>
                  <a:lnTo>
                    <a:pt x="830" y="2737"/>
                  </a:lnTo>
                  <a:lnTo>
                    <a:pt x="1050" y="2817"/>
                  </a:lnTo>
                  <a:lnTo>
                    <a:pt x="1197" y="2563"/>
                  </a:lnTo>
                  <a:lnTo>
                    <a:pt x="1274" y="2576"/>
                  </a:lnTo>
                  <a:lnTo>
                    <a:pt x="1352" y="2584"/>
                  </a:lnTo>
                  <a:lnTo>
                    <a:pt x="1430" y="2587"/>
                  </a:lnTo>
                  <a:lnTo>
                    <a:pt x="1508" y="2584"/>
                  </a:lnTo>
                  <a:lnTo>
                    <a:pt x="1586" y="2576"/>
                  </a:lnTo>
                  <a:lnTo>
                    <a:pt x="1663" y="2563"/>
                  </a:lnTo>
                  <a:lnTo>
                    <a:pt x="1810" y="2817"/>
                  </a:lnTo>
                  <a:lnTo>
                    <a:pt x="2030" y="2737"/>
                  </a:lnTo>
                  <a:lnTo>
                    <a:pt x="1979" y="2448"/>
                  </a:lnTo>
                  <a:lnTo>
                    <a:pt x="2046" y="2409"/>
                  </a:lnTo>
                  <a:lnTo>
                    <a:pt x="2111" y="2365"/>
                  </a:lnTo>
                  <a:lnTo>
                    <a:pt x="2173" y="2317"/>
                  </a:lnTo>
                  <a:lnTo>
                    <a:pt x="2231" y="2265"/>
                  </a:lnTo>
                  <a:lnTo>
                    <a:pt x="2285" y="2209"/>
                  </a:lnTo>
                  <a:lnTo>
                    <a:pt x="2336" y="2149"/>
                  </a:lnTo>
                  <a:lnTo>
                    <a:pt x="2611" y="2249"/>
                  </a:lnTo>
                  <a:lnTo>
                    <a:pt x="2728" y="2046"/>
                  </a:lnTo>
                  <a:lnTo>
                    <a:pt x="2504" y="1858"/>
                  </a:lnTo>
                  <a:lnTo>
                    <a:pt x="2530" y="1784"/>
                  </a:lnTo>
                  <a:lnTo>
                    <a:pt x="2551" y="1709"/>
                  </a:lnTo>
                  <a:lnTo>
                    <a:pt x="2568" y="1632"/>
                  </a:lnTo>
                  <a:lnTo>
                    <a:pt x="2579" y="1555"/>
                  </a:lnTo>
                  <a:lnTo>
                    <a:pt x="2584" y="1477"/>
                  </a:lnTo>
                  <a:lnTo>
                    <a:pt x="2585" y="1399"/>
                  </a:lnTo>
                  <a:lnTo>
                    <a:pt x="2860" y="1299"/>
                  </a:lnTo>
                  <a:lnTo>
                    <a:pt x="2820" y="1068"/>
                  </a:lnTo>
                  <a:lnTo>
                    <a:pt x="2526" y="1068"/>
                  </a:lnTo>
                  <a:lnTo>
                    <a:pt x="2499" y="994"/>
                  </a:lnTo>
                  <a:lnTo>
                    <a:pt x="2467" y="923"/>
                  </a:lnTo>
                  <a:lnTo>
                    <a:pt x="2430" y="854"/>
                  </a:lnTo>
                  <a:lnTo>
                    <a:pt x="2389" y="788"/>
                  </a:lnTo>
                  <a:lnTo>
                    <a:pt x="2343" y="725"/>
                  </a:lnTo>
                  <a:lnTo>
                    <a:pt x="2293" y="664"/>
                  </a:lnTo>
                  <a:lnTo>
                    <a:pt x="2440" y="410"/>
                  </a:lnTo>
                  <a:lnTo>
                    <a:pt x="2261" y="260"/>
                  </a:lnTo>
                  <a:lnTo>
                    <a:pt x="2036" y="448"/>
                  </a:lnTo>
                  <a:lnTo>
                    <a:pt x="1968" y="409"/>
                  </a:lnTo>
                  <a:lnTo>
                    <a:pt x="1898" y="375"/>
                  </a:lnTo>
                  <a:lnTo>
                    <a:pt x="1825" y="346"/>
                  </a:lnTo>
                  <a:lnTo>
                    <a:pt x="1751" y="322"/>
                  </a:lnTo>
                  <a:lnTo>
                    <a:pt x="1675" y="303"/>
                  </a:lnTo>
                  <a:lnTo>
                    <a:pt x="1598" y="289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Freeform 60">
              <a:extLst>
                <a:ext uri="{FF2B5EF4-FFF2-40B4-BE49-F238E27FC236}">
                  <a16:creationId xmlns:a16="http://schemas.microsoft.com/office/drawing/2014/main" id="{38979B95-F6C7-4B5A-9955-1F794E4D3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" y="2921"/>
              <a:ext cx="2861" cy="2818"/>
            </a:xfrm>
            <a:custGeom>
              <a:avLst/>
              <a:gdLst>
                <a:gd name="T0" fmla="+- 0 8753 6492"/>
                <a:gd name="T1" fmla="*/ T0 w 2861"/>
                <a:gd name="T2" fmla="+- 0 3181 2921"/>
                <a:gd name="T3" fmla="*/ 3181 h 2818"/>
                <a:gd name="T4" fmla="+- 0 8785 6492"/>
                <a:gd name="T5" fmla="*/ T4 w 2861"/>
                <a:gd name="T6" fmla="+- 0 3585 2921"/>
                <a:gd name="T7" fmla="*/ 3585 h 2818"/>
                <a:gd name="T8" fmla="+- 0 8881 6492"/>
                <a:gd name="T9" fmla="*/ T8 w 2861"/>
                <a:gd name="T10" fmla="+- 0 3709 2921"/>
                <a:gd name="T11" fmla="*/ 3709 h 2818"/>
                <a:gd name="T12" fmla="+- 0 8959 6492"/>
                <a:gd name="T13" fmla="*/ T12 w 2861"/>
                <a:gd name="T14" fmla="+- 0 3844 2921"/>
                <a:gd name="T15" fmla="*/ 3844 h 2818"/>
                <a:gd name="T16" fmla="+- 0 9018 6492"/>
                <a:gd name="T17" fmla="*/ T16 w 2861"/>
                <a:gd name="T18" fmla="+- 0 3989 2921"/>
                <a:gd name="T19" fmla="*/ 3989 h 2818"/>
                <a:gd name="T20" fmla="+- 0 9352 6492"/>
                <a:gd name="T21" fmla="*/ T20 w 2861"/>
                <a:gd name="T22" fmla="+- 0 4220 2921"/>
                <a:gd name="T23" fmla="*/ 4220 h 2818"/>
                <a:gd name="T24" fmla="+- 0 9076 6492"/>
                <a:gd name="T25" fmla="*/ T24 w 2861"/>
                <a:gd name="T26" fmla="+- 0 4398 2921"/>
                <a:gd name="T27" fmla="*/ 4398 h 2818"/>
                <a:gd name="T28" fmla="+- 0 9060 6492"/>
                <a:gd name="T29" fmla="*/ T28 w 2861"/>
                <a:gd name="T30" fmla="+- 0 4553 2921"/>
                <a:gd name="T31" fmla="*/ 4553 h 2818"/>
                <a:gd name="T32" fmla="+- 0 9022 6492"/>
                <a:gd name="T33" fmla="*/ T32 w 2861"/>
                <a:gd name="T34" fmla="+- 0 4705 2921"/>
                <a:gd name="T35" fmla="*/ 4705 h 2818"/>
                <a:gd name="T36" fmla="+- 0 9220 6492"/>
                <a:gd name="T37" fmla="*/ T36 w 2861"/>
                <a:gd name="T38" fmla="+- 0 4967 2921"/>
                <a:gd name="T39" fmla="*/ 4967 h 2818"/>
                <a:gd name="T40" fmla="+- 0 8828 6492"/>
                <a:gd name="T41" fmla="*/ T40 w 2861"/>
                <a:gd name="T42" fmla="+- 0 5070 2921"/>
                <a:gd name="T43" fmla="*/ 5070 h 2818"/>
                <a:gd name="T44" fmla="+- 0 8723 6492"/>
                <a:gd name="T45" fmla="*/ T44 w 2861"/>
                <a:gd name="T46" fmla="+- 0 5186 2921"/>
                <a:gd name="T47" fmla="*/ 5186 h 2818"/>
                <a:gd name="T48" fmla="+- 0 8603 6492"/>
                <a:gd name="T49" fmla="*/ T48 w 2861"/>
                <a:gd name="T50" fmla="+- 0 5286 2921"/>
                <a:gd name="T51" fmla="*/ 5286 h 2818"/>
                <a:gd name="T52" fmla="+- 0 8471 6492"/>
                <a:gd name="T53" fmla="*/ T52 w 2861"/>
                <a:gd name="T54" fmla="+- 0 5369 2921"/>
                <a:gd name="T55" fmla="*/ 5369 h 2818"/>
                <a:gd name="T56" fmla="+- 0 8302 6492"/>
                <a:gd name="T57" fmla="*/ T56 w 2861"/>
                <a:gd name="T58" fmla="+- 0 5738 2921"/>
                <a:gd name="T59" fmla="*/ 5738 h 2818"/>
                <a:gd name="T60" fmla="+- 0 8078 6492"/>
                <a:gd name="T61" fmla="*/ T60 w 2861"/>
                <a:gd name="T62" fmla="+- 0 5497 2921"/>
                <a:gd name="T63" fmla="*/ 5497 h 2818"/>
                <a:gd name="T64" fmla="+- 0 7922 6492"/>
                <a:gd name="T65" fmla="*/ T64 w 2861"/>
                <a:gd name="T66" fmla="+- 0 5508 2921"/>
                <a:gd name="T67" fmla="*/ 5508 h 2818"/>
                <a:gd name="T68" fmla="+- 0 7766 6492"/>
                <a:gd name="T69" fmla="*/ T68 w 2861"/>
                <a:gd name="T70" fmla="+- 0 5497 2921"/>
                <a:gd name="T71" fmla="*/ 5497 h 2818"/>
                <a:gd name="T72" fmla="+- 0 7542 6492"/>
                <a:gd name="T73" fmla="*/ T72 w 2861"/>
                <a:gd name="T74" fmla="+- 0 5738 2921"/>
                <a:gd name="T75" fmla="*/ 5738 h 2818"/>
                <a:gd name="T76" fmla="+- 0 7373 6492"/>
                <a:gd name="T77" fmla="*/ T76 w 2861"/>
                <a:gd name="T78" fmla="+- 0 5369 2921"/>
                <a:gd name="T79" fmla="*/ 5369 h 2818"/>
                <a:gd name="T80" fmla="+- 0 7241 6492"/>
                <a:gd name="T81" fmla="*/ T80 w 2861"/>
                <a:gd name="T82" fmla="+- 0 5286 2921"/>
                <a:gd name="T83" fmla="*/ 5286 h 2818"/>
                <a:gd name="T84" fmla="+- 0 7121 6492"/>
                <a:gd name="T85" fmla="*/ T84 w 2861"/>
                <a:gd name="T86" fmla="+- 0 5186 2921"/>
                <a:gd name="T87" fmla="*/ 5186 h 2818"/>
                <a:gd name="T88" fmla="+- 0 7016 6492"/>
                <a:gd name="T89" fmla="*/ T88 w 2861"/>
                <a:gd name="T90" fmla="+- 0 5070 2921"/>
                <a:gd name="T91" fmla="*/ 5070 h 2818"/>
                <a:gd name="T92" fmla="+- 0 6624 6492"/>
                <a:gd name="T93" fmla="*/ T92 w 2861"/>
                <a:gd name="T94" fmla="+- 0 4967 2921"/>
                <a:gd name="T95" fmla="*/ 4967 h 2818"/>
                <a:gd name="T96" fmla="+- 0 6822 6492"/>
                <a:gd name="T97" fmla="*/ T96 w 2861"/>
                <a:gd name="T98" fmla="+- 0 4705 2921"/>
                <a:gd name="T99" fmla="*/ 4705 h 2818"/>
                <a:gd name="T100" fmla="+- 0 6784 6492"/>
                <a:gd name="T101" fmla="*/ T100 w 2861"/>
                <a:gd name="T102" fmla="+- 0 4553 2921"/>
                <a:gd name="T103" fmla="*/ 4553 h 2818"/>
                <a:gd name="T104" fmla="+- 0 6768 6492"/>
                <a:gd name="T105" fmla="*/ T104 w 2861"/>
                <a:gd name="T106" fmla="+- 0 4398 2921"/>
                <a:gd name="T107" fmla="*/ 4398 h 2818"/>
                <a:gd name="T108" fmla="+- 0 6492 6492"/>
                <a:gd name="T109" fmla="*/ T108 w 2861"/>
                <a:gd name="T110" fmla="+- 0 4220 2921"/>
                <a:gd name="T111" fmla="*/ 4220 h 2818"/>
                <a:gd name="T112" fmla="+- 0 6826 6492"/>
                <a:gd name="T113" fmla="*/ T112 w 2861"/>
                <a:gd name="T114" fmla="+- 0 3989 2921"/>
                <a:gd name="T115" fmla="*/ 3989 h 2818"/>
                <a:gd name="T116" fmla="+- 0 6885 6492"/>
                <a:gd name="T117" fmla="*/ T116 w 2861"/>
                <a:gd name="T118" fmla="+- 0 3844 2921"/>
                <a:gd name="T119" fmla="*/ 3844 h 2818"/>
                <a:gd name="T120" fmla="+- 0 6963 6492"/>
                <a:gd name="T121" fmla="*/ T120 w 2861"/>
                <a:gd name="T122" fmla="+- 0 3709 2921"/>
                <a:gd name="T123" fmla="*/ 3709 h 2818"/>
                <a:gd name="T124" fmla="+- 0 7059 6492"/>
                <a:gd name="T125" fmla="*/ T124 w 2861"/>
                <a:gd name="T126" fmla="+- 0 3585 2921"/>
                <a:gd name="T127" fmla="*/ 3585 h 2818"/>
                <a:gd name="T128" fmla="+- 0 7091 6492"/>
                <a:gd name="T129" fmla="*/ T128 w 2861"/>
                <a:gd name="T130" fmla="+- 0 3181 2921"/>
                <a:gd name="T131" fmla="*/ 3181 h 2818"/>
                <a:gd name="T132" fmla="+- 0 7384 6492"/>
                <a:gd name="T133" fmla="*/ T132 w 2861"/>
                <a:gd name="T134" fmla="+- 0 3330 2921"/>
                <a:gd name="T135" fmla="*/ 3330 h 2818"/>
                <a:gd name="T136" fmla="+- 0 7527 6492"/>
                <a:gd name="T137" fmla="*/ T136 w 2861"/>
                <a:gd name="T138" fmla="+- 0 3267 2921"/>
                <a:gd name="T139" fmla="*/ 3267 h 2818"/>
                <a:gd name="T140" fmla="+- 0 7677 6492"/>
                <a:gd name="T141" fmla="*/ T140 w 2861"/>
                <a:gd name="T142" fmla="+- 0 3224 2921"/>
                <a:gd name="T143" fmla="*/ 3224 h 2818"/>
                <a:gd name="T144" fmla="+- 0 7805 6492"/>
                <a:gd name="T145" fmla="*/ T144 w 2861"/>
                <a:gd name="T146" fmla="+- 0 2921 2921"/>
                <a:gd name="T147" fmla="*/ 2921 h 2818"/>
                <a:gd name="T148" fmla="+- 0 8090 6492"/>
                <a:gd name="T149" fmla="*/ T148 w 2861"/>
                <a:gd name="T150" fmla="+- 0 3210 2921"/>
                <a:gd name="T151" fmla="*/ 3210 h 2818"/>
                <a:gd name="T152" fmla="+- 0 8243 6492"/>
                <a:gd name="T153" fmla="*/ T152 w 2861"/>
                <a:gd name="T154" fmla="+- 0 3243 2921"/>
                <a:gd name="T155" fmla="*/ 3243 h 2818"/>
                <a:gd name="T156" fmla="+- 0 8390 6492"/>
                <a:gd name="T157" fmla="*/ T156 w 2861"/>
                <a:gd name="T158" fmla="+- 0 3296 2921"/>
                <a:gd name="T159" fmla="*/ 3296 h 2818"/>
                <a:gd name="T160" fmla="+- 0 8528 6492"/>
                <a:gd name="T161" fmla="*/ T160 w 2861"/>
                <a:gd name="T162" fmla="+- 0 3369 2921"/>
                <a:gd name="T163" fmla="*/ 3369 h 28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2861" h="2818">
                  <a:moveTo>
                    <a:pt x="2036" y="448"/>
                  </a:moveTo>
                  <a:lnTo>
                    <a:pt x="2261" y="260"/>
                  </a:lnTo>
                  <a:lnTo>
                    <a:pt x="2440" y="410"/>
                  </a:lnTo>
                  <a:lnTo>
                    <a:pt x="2293" y="664"/>
                  </a:lnTo>
                  <a:lnTo>
                    <a:pt x="2343" y="725"/>
                  </a:lnTo>
                  <a:lnTo>
                    <a:pt x="2389" y="788"/>
                  </a:lnTo>
                  <a:lnTo>
                    <a:pt x="2430" y="854"/>
                  </a:lnTo>
                  <a:lnTo>
                    <a:pt x="2467" y="923"/>
                  </a:lnTo>
                  <a:lnTo>
                    <a:pt x="2499" y="994"/>
                  </a:lnTo>
                  <a:lnTo>
                    <a:pt x="2526" y="1068"/>
                  </a:lnTo>
                  <a:lnTo>
                    <a:pt x="2820" y="1068"/>
                  </a:lnTo>
                  <a:lnTo>
                    <a:pt x="2860" y="1299"/>
                  </a:lnTo>
                  <a:lnTo>
                    <a:pt x="2585" y="1399"/>
                  </a:lnTo>
                  <a:lnTo>
                    <a:pt x="2584" y="1477"/>
                  </a:lnTo>
                  <a:lnTo>
                    <a:pt x="2579" y="1555"/>
                  </a:lnTo>
                  <a:lnTo>
                    <a:pt x="2568" y="1632"/>
                  </a:lnTo>
                  <a:lnTo>
                    <a:pt x="2551" y="1709"/>
                  </a:lnTo>
                  <a:lnTo>
                    <a:pt x="2530" y="1784"/>
                  </a:lnTo>
                  <a:lnTo>
                    <a:pt x="2504" y="1858"/>
                  </a:lnTo>
                  <a:lnTo>
                    <a:pt x="2728" y="2046"/>
                  </a:lnTo>
                  <a:lnTo>
                    <a:pt x="2611" y="2249"/>
                  </a:lnTo>
                  <a:lnTo>
                    <a:pt x="2336" y="2149"/>
                  </a:lnTo>
                  <a:lnTo>
                    <a:pt x="2285" y="2209"/>
                  </a:lnTo>
                  <a:lnTo>
                    <a:pt x="2231" y="2265"/>
                  </a:lnTo>
                  <a:lnTo>
                    <a:pt x="2173" y="2317"/>
                  </a:lnTo>
                  <a:lnTo>
                    <a:pt x="2111" y="2365"/>
                  </a:lnTo>
                  <a:lnTo>
                    <a:pt x="2046" y="2409"/>
                  </a:lnTo>
                  <a:lnTo>
                    <a:pt x="1979" y="2448"/>
                  </a:lnTo>
                  <a:lnTo>
                    <a:pt x="2030" y="2737"/>
                  </a:lnTo>
                  <a:lnTo>
                    <a:pt x="1810" y="2817"/>
                  </a:lnTo>
                  <a:lnTo>
                    <a:pt x="1663" y="2563"/>
                  </a:lnTo>
                  <a:lnTo>
                    <a:pt x="1586" y="2576"/>
                  </a:lnTo>
                  <a:lnTo>
                    <a:pt x="1508" y="2584"/>
                  </a:lnTo>
                  <a:lnTo>
                    <a:pt x="1430" y="2587"/>
                  </a:lnTo>
                  <a:lnTo>
                    <a:pt x="1352" y="2584"/>
                  </a:lnTo>
                  <a:lnTo>
                    <a:pt x="1274" y="2576"/>
                  </a:lnTo>
                  <a:lnTo>
                    <a:pt x="1197" y="2563"/>
                  </a:lnTo>
                  <a:lnTo>
                    <a:pt x="1050" y="2817"/>
                  </a:lnTo>
                  <a:lnTo>
                    <a:pt x="830" y="2737"/>
                  </a:lnTo>
                  <a:lnTo>
                    <a:pt x="881" y="2448"/>
                  </a:lnTo>
                  <a:lnTo>
                    <a:pt x="814" y="2409"/>
                  </a:lnTo>
                  <a:lnTo>
                    <a:pt x="749" y="2365"/>
                  </a:lnTo>
                  <a:lnTo>
                    <a:pt x="687" y="2317"/>
                  </a:lnTo>
                  <a:lnTo>
                    <a:pt x="629" y="2265"/>
                  </a:lnTo>
                  <a:lnTo>
                    <a:pt x="575" y="2209"/>
                  </a:lnTo>
                  <a:lnTo>
                    <a:pt x="524" y="2149"/>
                  </a:lnTo>
                  <a:lnTo>
                    <a:pt x="249" y="2249"/>
                  </a:lnTo>
                  <a:lnTo>
                    <a:pt x="132" y="2046"/>
                  </a:lnTo>
                  <a:lnTo>
                    <a:pt x="356" y="1858"/>
                  </a:lnTo>
                  <a:lnTo>
                    <a:pt x="330" y="1784"/>
                  </a:lnTo>
                  <a:lnTo>
                    <a:pt x="309" y="1709"/>
                  </a:lnTo>
                  <a:lnTo>
                    <a:pt x="292" y="1632"/>
                  </a:lnTo>
                  <a:lnTo>
                    <a:pt x="281" y="1555"/>
                  </a:lnTo>
                  <a:lnTo>
                    <a:pt x="276" y="1477"/>
                  </a:lnTo>
                  <a:lnTo>
                    <a:pt x="275" y="1399"/>
                  </a:lnTo>
                  <a:lnTo>
                    <a:pt x="0" y="1299"/>
                  </a:lnTo>
                  <a:lnTo>
                    <a:pt x="40" y="1068"/>
                  </a:lnTo>
                  <a:lnTo>
                    <a:pt x="334" y="1068"/>
                  </a:lnTo>
                  <a:lnTo>
                    <a:pt x="361" y="994"/>
                  </a:lnTo>
                  <a:lnTo>
                    <a:pt x="393" y="923"/>
                  </a:lnTo>
                  <a:lnTo>
                    <a:pt x="430" y="854"/>
                  </a:lnTo>
                  <a:lnTo>
                    <a:pt x="471" y="788"/>
                  </a:lnTo>
                  <a:lnTo>
                    <a:pt x="517" y="725"/>
                  </a:lnTo>
                  <a:lnTo>
                    <a:pt x="567" y="664"/>
                  </a:lnTo>
                  <a:lnTo>
                    <a:pt x="420" y="410"/>
                  </a:lnTo>
                  <a:lnTo>
                    <a:pt x="599" y="260"/>
                  </a:lnTo>
                  <a:lnTo>
                    <a:pt x="824" y="448"/>
                  </a:lnTo>
                  <a:lnTo>
                    <a:pt x="892" y="409"/>
                  </a:lnTo>
                  <a:lnTo>
                    <a:pt x="962" y="375"/>
                  </a:lnTo>
                  <a:lnTo>
                    <a:pt x="1035" y="346"/>
                  </a:lnTo>
                  <a:lnTo>
                    <a:pt x="1109" y="322"/>
                  </a:lnTo>
                  <a:lnTo>
                    <a:pt x="1185" y="303"/>
                  </a:lnTo>
                  <a:lnTo>
                    <a:pt x="1262" y="289"/>
                  </a:lnTo>
                  <a:lnTo>
                    <a:pt x="1313" y="0"/>
                  </a:lnTo>
                  <a:lnTo>
                    <a:pt x="1547" y="0"/>
                  </a:lnTo>
                  <a:lnTo>
                    <a:pt x="1598" y="289"/>
                  </a:lnTo>
                  <a:lnTo>
                    <a:pt x="1675" y="303"/>
                  </a:lnTo>
                  <a:lnTo>
                    <a:pt x="1751" y="322"/>
                  </a:lnTo>
                  <a:lnTo>
                    <a:pt x="1825" y="346"/>
                  </a:lnTo>
                  <a:lnTo>
                    <a:pt x="1898" y="375"/>
                  </a:lnTo>
                  <a:lnTo>
                    <a:pt x="1968" y="409"/>
                  </a:lnTo>
                  <a:lnTo>
                    <a:pt x="2036" y="448"/>
                  </a:lnTo>
                  <a:close/>
                </a:path>
              </a:pathLst>
            </a:custGeom>
            <a:noFill/>
            <a:ln w="12700">
              <a:solidFill>
                <a:srgbClr val="5382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59">
              <a:extLst>
                <a:ext uri="{FF2B5EF4-FFF2-40B4-BE49-F238E27FC236}">
                  <a16:creationId xmlns:a16="http://schemas.microsoft.com/office/drawing/2014/main" id="{A3972596-3A24-42EB-A222-A47EBE86B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132"/>
              <a:ext cx="2408" cy="2286"/>
            </a:xfrm>
            <a:custGeom>
              <a:avLst/>
              <a:gdLst>
                <a:gd name="T0" fmla="+- 0 6021 4644"/>
                <a:gd name="T1" fmla="*/ T0 w 2408"/>
                <a:gd name="T2" fmla="+- 0 2132 2132"/>
                <a:gd name="T3" fmla="*/ 2132 h 2286"/>
                <a:gd name="T4" fmla="+- 0 5675 4644"/>
                <a:gd name="T5" fmla="*/ T4 w 2408"/>
                <a:gd name="T6" fmla="+- 0 2132 2132"/>
                <a:gd name="T7" fmla="*/ 2132 h 2286"/>
                <a:gd name="T8" fmla="+- 0 5592 4644"/>
                <a:gd name="T9" fmla="*/ T8 w 2408"/>
                <a:gd name="T10" fmla="+- 0 2483 2132"/>
                <a:gd name="T11" fmla="*/ 2483 h 2286"/>
                <a:gd name="T12" fmla="+- 0 5508 4644"/>
                <a:gd name="T13" fmla="*/ T12 w 2408"/>
                <a:gd name="T14" fmla="+- 0 2505 2132"/>
                <a:gd name="T15" fmla="*/ 2505 h 2286"/>
                <a:gd name="T16" fmla="+- 0 5427 4644"/>
                <a:gd name="T17" fmla="*/ T16 w 2408"/>
                <a:gd name="T18" fmla="+- 0 2532 2132"/>
                <a:gd name="T19" fmla="*/ 2532 h 2286"/>
                <a:gd name="T20" fmla="+- 0 5348 4644"/>
                <a:gd name="T21" fmla="*/ T20 w 2408"/>
                <a:gd name="T22" fmla="+- 0 2565 2132"/>
                <a:gd name="T23" fmla="*/ 2565 h 2286"/>
                <a:gd name="T24" fmla="+- 0 5274 4644"/>
                <a:gd name="T25" fmla="*/ T24 w 2408"/>
                <a:gd name="T26" fmla="+- 0 2604 2132"/>
                <a:gd name="T27" fmla="*/ 2604 h 2286"/>
                <a:gd name="T28" fmla="+- 0 5205 4644"/>
                <a:gd name="T29" fmla="*/ T28 w 2408"/>
                <a:gd name="T30" fmla="+- 0 2648 2132"/>
                <a:gd name="T31" fmla="*/ 2648 h 2286"/>
                <a:gd name="T32" fmla="+- 0 5139 4644"/>
                <a:gd name="T33" fmla="*/ T32 w 2408"/>
                <a:gd name="T34" fmla="+- 0 2697 2132"/>
                <a:gd name="T35" fmla="*/ 2697 h 2286"/>
                <a:gd name="T36" fmla="+- 0 4805 4644"/>
                <a:gd name="T37" fmla="*/ T36 w 2408"/>
                <a:gd name="T38" fmla="+- 0 2563 2132"/>
                <a:gd name="T39" fmla="*/ 2563 h 2286"/>
                <a:gd name="T40" fmla="+- 0 4644 4644"/>
                <a:gd name="T41" fmla="*/ T40 w 2408"/>
                <a:gd name="T42" fmla="+- 0 2791 2132"/>
                <a:gd name="T43" fmla="*/ 2791 h 2286"/>
                <a:gd name="T44" fmla="+- 0 4884 4644"/>
                <a:gd name="T45" fmla="*/ T44 w 2408"/>
                <a:gd name="T46" fmla="+- 0 3060 2132"/>
                <a:gd name="T47" fmla="*/ 3060 h 2286"/>
                <a:gd name="T48" fmla="+- 0 4864 4644"/>
                <a:gd name="T49" fmla="*/ T48 w 2408"/>
                <a:gd name="T50" fmla="+- 0 3131 2132"/>
                <a:gd name="T51" fmla="*/ 3131 h 2286"/>
                <a:gd name="T52" fmla="+- 0 4853 4644"/>
                <a:gd name="T53" fmla="*/ T52 w 2408"/>
                <a:gd name="T54" fmla="+- 0 3203 2132"/>
                <a:gd name="T55" fmla="*/ 3203 h 2286"/>
                <a:gd name="T56" fmla="+- 0 4849 4644"/>
                <a:gd name="T57" fmla="*/ T56 w 2408"/>
                <a:gd name="T58" fmla="+- 0 3275 2132"/>
                <a:gd name="T59" fmla="*/ 3275 h 2286"/>
                <a:gd name="T60" fmla="+- 0 4853 4644"/>
                <a:gd name="T61" fmla="*/ T60 w 2408"/>
                <a:gd name="T62" fmla="+- 0 3347 2132"/>
                <a:gd name="T63" fmla="*/ 3347 h 2286"/>
                <a:gd name="T64" fmla="+- 0 4864 4644"/>
                <a:gd name="T65" fmla="*/ T64 w 2408"/>
                <a:gd name="T66" fmla="+- 0 3418 2132"/>
                <a:gd name="T67" fmla="*/ 3418 h 2286"/>
                <a:gd name="T68" fmla="+- 0 4884 4644"/>
                <a:gd name="T69" fmla="*/ T68 w 2408"/>
                <a:gd name="T70" fmla="+- 0 3489 2132"/>
                <a:gd name="T71" fmla="*/ 3489 h 2286"/>
                <a:gd name="T72" fmla="+- 0 4644 4644"/>
                <a:gd name="T73" fmla="*/ T72 w 2408"/>
                <a:gd name="T74" fmla="+- 0 3759 2132"/>
                <a:gd name="T75" fmla="*/ 3759 h 2286"/>
                <a:gd name="T76" fmla="+- 0 4805 4644"/>
                <a:gd name="T77" fmla="*/ T76 w 2408"/>
                <a:gd name="T78" fmla="+- 0 3987 2132"/>
                <a:gd name="T79" fmla="*/ 3987 h 2286"/>
                <a:gd name="T80" fmla="+- 0 5139 4644"/>
                <a:gd name="T81" fmla="*/ T80 w 2408"/>
                <a:gd name="T82" fmla="+- 0 3852 2132"/>
                <a:gd name="T83" fmla="*/ 3852 h 2286"/>
                <a:gd name="T84" fmla="+- 0 5205 4644"/>
                <a:gd name="T85" fmla="*/ T84 w 2408"/>
                <a:gd name="T86" fmla="+- 0 3901 2132"/>
                <a:gd name="T87" fmla="*/ 3901 h 2286"/>
                <a:gd name="T88" fmla="+- 0 5274 4644"/>
                <a:gd name="T89" fmla="*/ T88 w 2408"/>
                <a:gd name="T90" fmla="+- 0 3945 2132"/>
                <a:gd name="T91" fmla="*/ 3945 h 2286"/>
                <a:gd name="T92" fmla="+- 0 5348 4644"/>
                <a:gd name="T93" fmla="*/ T92 w 2408"/>
                <a:gd name="T94" fmla="+- 0 3984 2132"/>
                <a:gd name="T95" fmla="*/ 3984 h 2286"/>
                <a:gd name="T96" fmla="+- 0 5427 4644"/>
                <a:gd name="T97" fmla="*/ T96 w 2408"/>
                <a:gd name="T98" fmla="+- 0 4017 2132"/>
                <a:gd name="T99" fmla="*/ 4017 h 2286"/>
                <a:gd name="T100" fmla="+- 0 5508 4644"/>
                <a:gd name="T101" fmla="*/ T100 w 2408"/>
                <a:gd name="T102" fmla="+- 0 4045 2132"/>
                <a:gd name="T103" fmla="*/ 4045 h 2286"/>
                <a:gd name="T104" fmla="+- 0 5592 4644"/>
                <a:gd name="T105" fmla="*/ T104 w 2408"/>
                <a:gd name="T106" fmla="+- 0 4067 2132"/>
                <a:gd name="T107" fmla="*/ 4067 h 2286"/>
                <a:gd name="T108" fmla="+- 0 5675 4644"/>
                <a:gd name="T109" fmla="*/ T108 w 2408"/>
                <a:gd name="T110" fmla="+- 0 4418 2132"/>
                <a:gd name="T111" fmla="*/ 4418 h 2286"/>
                <a:gd name="T112" fmla="+- 0 6021 4644"/>
                <a:gd name="T113" fmla="*/ T112 w 2408"/>
                <a:gd name="T114" fmla="+- 0 4418 2132"/>
                <a:gd name="T115" fmla="*/ 4418 h 2286"/>
                <a:gd name="T116" fmla="+- 0 6104 4644"/>
                <a:gd name="T117" fmla="*/ T116 w 2408"/>
                <a:gd name="T118" fmla="+- 0 4067 2132"/>
                <a:gd name="T119" fmla="*/ 4067 h 2286"/>
                <a:gd name="T120" fmla="+- 0 6188 4644"/>
                <a:gd name="T121" fmla="*/ T120 w 2408"/>
                <a:gd name="T122" fmla="+- 0 4045 2132"/>
                <a:gd name="T123" fmla="*/ 4045 h 2286"/>
                <a:gd name="T124" fmla="+- 0 6269 4644"/>
                <a:gd name="T125" fmla="*/ T124 w 2408"/>
                <a:gd name="T126" fmla="+- 0 4017 2132"/>
                <a:gd name="T127" fmla="*/ 4017 h 2286"/>
                <a:gd name="T128" fmla="+- 0 6347 4644"/>
                <a:gd name="T129" fmla="*/ T128 w 2408"/>
                <a:gd name="T130" fmla="+- 0 3984 2132"/>
                <a:gd name="T131" fmla="*/ 3984 h 2286"/>
                <a:gd name="T132" fmla="+- 0 6422 4644"/>
                <a:gd name="T133" fmla="*/ T132 w 2408"/>
                <a:gd name="T134" fmla="+- 0 3945 2132"/>
                <a:gd name="T135" fmla="*/ 3945 h 2286"/>
                <a:gd name="T136" fmla="+- 0 6491 4644"/>
                <a:gd name="T137" fmla="*/ T136 w 2408"/>
                <a:gd name="T138" fmla="+- 0 3901 2132"/>
                <a:gd name="T139" fmla="*/ 3901 h 2286"/>
                <a:gd name="T140" fmla="+- 0 6557 4644"/>
                <a:gd name="T141" fmla="*/ T140 w 2408"/>
                <a:gd name="T142" fmla="+- 0 3852 2132"/>
                <a:gd name="T143" fmla="*/ 3852 h 2286"/>
                <a:gd name="T144" fmla="+- 0 6891 4644"/>
                <a:gd name="T145" fmla="*/ T144 w 2408"/>
                <a:gd name="T146" fmla="+- 0 3987 2132"/>
                <a:gd name="T147" fmla="*/ 3987 h 2286"/>
                <a:gd name="T148" fmla="+- 0 7052 4644"/>
                <a:gd name="T149" fmla="*/ T148 w 2408"/>
                <a:gd name="T150" fmla="+- 0 3759 2132"/>
                <a:gd name="T151" fmla="*/ 3759 h 2286"/>
                <a:gd name="T152" fmla="+- 0 6812 4644"/>
                <a:gd name="T153" fmla="*/ T152 w 2408"/>
                <a:gd name="T154" fmla="+- 0 3489 2132"/>
                <a:gd name="T155" fmla="*/ 3489 h 2286"/>
                <a:gd name="T156" fmla="+- 0 6832 4644"/>
                <a:gd name="T157" fmla="*/ T156 w 2408"/>
                <a:gd name="T158" fmla="+- 0 3418 2132"/>
                <a:gd name="T159" fmla="*/ 3418 h 2286"/>
                <a:gd name="T160" fmla="+- 0 6843 4644"/>
                <a:gd name="T161" fmla="*/ T160 w 2408"/>
                <a:gd name="T162" fmla="+- 0 3347 2132"/>
                <a:gd name="T163" fmla="*/ 3347 h 2286"/>
                <a:gd name="T164" fmla="+- 0 6847 4644"/>
                <a:gd name="T165" fmla="*/ T164 w 2408"/>
                <a:gd name="T166" fmla="+- 0 3275 2132"/>
                <a:gd name="T167" fmla="*/ 3275 h 2286"/>
                <a:gd name="T168" fmla="+- 0 6843 4644"/>
                <a:gd name="T169" fmla="*/ T168 w 2408"/>
                <a:gd name="T170" fmla="+- 0 3203 2132"/>
                <a:gd name="T171" fmla="*/ 3203 h 2286"/>
                <a:gd name="T172" fmla="+- 0 6832 4644"/>
                <a:gd name="T173" fmla="*/ T172 w 2408"/>
                <a:gd name="T174" fmla="+- 0 3131 2132"/>
                <a:gd name="T175" fmla="*/ 3131 h 2286"/>
                <a:gd name="T176" fmla="+- 0 6812 4644"/>
                <a:gd name="T177" fmla="*/ T176 w 2408"/>
                <a:gd name="T178" fmla="+- 0 3060 2132"/>
                <a:gd name="T179" fmla="*/ 3060 h 2286"/>
                <a:gd name="T180" fmla="+- 0 7052 4644"/>
                <a:gd name="T181" fmla="*/ T180 w 2408"/>
                <a:gd name="T182" fmla="+- 0 2791 2132"/>
                <a:gd name="T183" fmla="*/ 2791 h 2286"/>
                <a:gd name="T184" fmla="+- 0 6891 4644"/>
                <a:gd name="T185" fmla="*/ T184 w 2408"/>
                <a:gd name="T186" fmla="+- 0 2563 2132"/>
                <a:gd name="T187" fmla="*/ 2563 h 2286"/>
                <a:gd name="T188" fmla="+- 0 6557 4644"/>
                <a:gd name="T189" fmla="*/ T188 w 2408"/>
                <a:gd name="T190" fmla="+- 0 2697 2132"/>
                <a:gd name="T191" fmla="*/ 2697 h 2286"/>
                <a:gd name="T192" fmla="+- 0 6491 4644"/>
                <a:gd name="T193" fmla="*/ T192 w 2408"/>
                <a:gd name="T194" fmla="+- 0 2648 2132"/>
                <a:gd name="T195" fmla="*/ 2648 h 2286"/>
                <a:gd name="T196" fmla="+- 0 6422 4644"/>
                <a:gd name="T197" fmla="*/ T196 w 2408"/>
                <a:gd name="T198" fmla="+- 0 2604 2132"/>
                <a:gd name="T199" fmla="*/ 2604 h 2286"/>
                <a:gd name="T200" fmla="+- 0 6347 4644"/>
                <a:gd name="T201" fmla="*/ T200 w 2408"/>
                <a:gd name="T202" fmla="+- 0 2565 2132"/>
                <a:gd name="T203" fmla="*/ 2565 h 2286"/>
                <a:gd name="T204" fmla="+- 0 6269 4644"/>
                <a:gd name="T205" fmla="*/ T204 w 2408"/>
                <a:gd name="T206" fmla="+- 0 2532 2132"/>
                <a:gd name="T207" fmla="*/ 2532 h 2286"/>
                <a:gd name="T208" fmla="+- 0 6188 4644"/>
                <a:gd name="T209" fmla="*/ T208 w 2408"/>
                <a:gd name="T210" fmla="+- 0 2505 2132"/>
                <a:gd name="T211" fmla="*/ 2505 h 2286"/>
                <a:gd name="T212" fmla="+- 0 6104 4644"/>
                <a:gd name="T213" fmla="*/ T212 w 2408"/>
                <a:gd name="T214" fmla="+- 0 2483 2132"/>
                <a:gd name="T215" fmla="*/ 2483 h 2286"/>
                <a:gd name="T216" fmla="+- 0 6021 4644"/>
                <a:gd name="T217" fmla="*/ T216 w 2408"/>
                <a:gd name="T218" fmla="+- 0 2132 2132"/>
                <a:gd name="T219" fmla="*/ 2132 h 22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408" h="2286">
                  <a:moveTo>
                    <a:pt x="1377" y="0"/>
                  </a:moveTo>
                  <a:lnTo>
                    <a:pt x="1031" y="0"/>
                  </a:lnTo>
                  <a:lnTo>
                    <a:pt x="948" y="351"/>
                  </a:lnTo>
                  <a:lnTo>
                    <a:pt x="864" y="373"/>
                  </a:lnTo>
                  <a:lnTo>
                    <a:pt x="783" y="400"/>
                  </a:lnTo>
                  <a:lnTo>
                    <a:pt x="704" y="433"/>
                  </a:lnTo>
                  <a:lnTo>
                    <a:pt x="630" y="472"/>
                  </a:lnTo>
                  <a:lnTo>
                    <a:pt x="561" y="516"/>
                  </a:lnTo>
                  <a:lnTo>
                    <a:pt x="495" y="565"/>
                  </a:lnTo>
                  <a:lnTo>
                    <a:pt x="161" y="431"/>
                  </a:lnTo>
                  <a:lnTo>
                    <a:pt x="0" y="659"/>
                  </a:lnTo>
                  <a:lnTo>
                    <a:pt x="240" y="928"/>
                  </a:lnTo>
                  <a:lnTo>
                    <a:pt x="220" y="999"/>
                  </a:lnTo>
                  <a:lnTo>
                    <a:pt x="209" y="1071"/>
                  </a:lnTo>
                  <a:lnTo>
                    <a:pt x="205" y="1143"/>
                  </a:lnTo>
                  <a:lnTo>
                    <a:pt x="209" y="1215"/>
                  </a:lnTo>
                  <a:lnTo>
                    <a:pt x="220" y="1286"/>
                  </a:lnTo>
                  <a:lnTo>
                    <a:pt x="240" y="1357"/>
                  </a:lnTo>
                  <a:lnTo>
                    <a:pt x="0" y="1627"/>
                  </a:lnTo>
                  <a:lnTo>
                    <a:pt x="161" y="1855"/>
                  </a:lnTo>
                  <a:lnTo>
                    <a:pt x="495" y="1720"/>
                  </a:lnTo>
                  <a:lnTo>
                    <a:pt x="561" y="1769"/>
                  </a:lnTo>
                  <a:lnTo>
                    <a:pt x="630" y="1813"/>
                  </a:lnTo>
                  <a:lnTo>
                    <a:pt x="704" y="1852"/>
                  </a:lnTo>
                  <a:lnTo>
                    <a:pt x="783" y="1885"/>
                  </a:lnTo>
                  <a:lnTo>
                    <a:pt x="864" y="1913"/>
                  </a:lnTo>
                  <a:lnTo>
                    <a:pt x="948" y="1935"/>
                  </a:lnTo>
                  <a:lnTo>
                    <a:pt x="1031" y="2286"/>
                  </a:lnTo>
                  <a:lnTo>
                    <a:pt x="1377" y="2286"/>
                  </a:lnTo>
                  <a:lnTo>
                    <a:pt x="1460" y="1935"/>
                  </a:lnTo>
                  <a:lnTo>
                    <a:pt x="1544" y="1913"/>
                  </a:lnTo>
                  <a:lnTo>
                    <a:pt x="1625" y="1885"/>
                  </a:lnTo>
                  <a:lnTo>
                    <a:pt x="1703" y="1852"/>
                  </a:lnTo>
                  <a:lnTo>
                    <a:pt x="1778" y="1813"/>
                  </a:lnTo>
                  <a:lnTo>
                    <a:pt x="1847" y="1769"/>
                  </a:lnTo>
                  <a:lnTo>
                    <a:pt x="1913" y="1720"/>
                  </a:lnTo>
                  <a:lnTo>
                    <a:pt x="2247" y="1855"/>
                  </a:lnTo>
                  <a:lnTo>
                    <a:pt x="2408" y="1627"/>
                  </a:lnTo>
                  <a:lnTo>
                    <a:pt x="2168" y="1357"/>
                  </a:lnTo>
                  <a:lnTo>
                    <a:pt x="2188" y="1286"/>
                  </a:lnTo>
                  <a:lnTo>
                    <a:pt x="2199" y="1215"/>
                  </a:lnTo>
                  <a:lnTo>
                    <a:pt x="2203" y="1143"/>
                  </a:lnTo>
                  <a:lnTo>
                    <a:pt x="2199" y="1071"/>
                  </a:lnTo>
                  <a:lnTo>
                    <a:pt x="2188" y="999"/>
                  </a:lnTo>
                  <a:lnTo>
                    <a:pt x="2168" y="928"/>
                  </a:lnTo>
                  <a:lnTo>
                    <a:pt x="2408" y="659"/>
                  </a:lnTo>
                  <a:lnTo>
                    <a:pt x="2247" y="431"/>
                  </a:lnTo>
                  <a:lnTo>
                    <a:pt x="1913" y="565"/>
                  </a:lnTo>
                  <a:lnTo>
                    <a:pt x="1847" y="516"/>
                  </a:lnTo>
                  <a:lnTo>
                    <a:pt x="1778" y="472"/>
                  </a:lnTo>
                  <a:lnTo>
                    <a:pt x="1703" y="433"/>
                  </a:lnTo>
                  <a:lnTo>
                    <a:pt x="1625" y="400"/>
                  </a:lnTo>
                  <a:lnTo>
                    <a:pt x="1544" y="373"/>
                  </a:lnTo>
                  <a:lnTo>
                    <a:pt x="1460" y="351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58">
              <a:extLst>
                <a:ext uri="{FF2B5EF4-FFF2-40B4-BE49-F238E27FC236}">
                  <a16:creationId xmlns:a16="http://schemas.microsoft.com/office/drawing/2014/main" id="{BFEEAE64-CA2C-4239-9F3B-767D42B26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132"/>
              <a:ext cx="2408" cy="2286"/>
            </a:xfrm>
            <a:custGeom>
              <a:avLst/>
              <a:gdLst>
                <a:gd name="T0" fmla="+- 0 6557 4644"/>
                <a:gd name="T1" fmla="*/ T0 w 2408"/>
                <a:gd name="T2" fmla="+- 0 2697 2132"/>
                <a:gd name="T3" fmla="*/ 2697 h 2286"/>
                <a:gd name="T4" fmla="+- 0 6891 4644"/>
                <a:gd name="T5" fmla="*/ T4 w 2408"/>
                <a:gd name="T6" fmla="+- 0 2563 2132"/>
                <a:gd name="T7" fmla="*/ 2563 h 2286"/>
                <a:gd name="T8" fmla="+- 0 7052 4644"/>
                <a:gd name="T9" fmla="*/ T8 w 2408"/>
                <a:gd name="T10" fmla="+- 0 2791 2132"/>
                <a:gd name="T11" fmla="*/ 2791 h 2286"/>
                <a:gd name="T12" fmla="+- 0 6812 4644"/>
                <a:gd name="T13" fmla="*/ T12 w 2408"/>
                <a:gd name="T14" fmla="+- 0 3060 2132"/>
                <a:gd name="T15" fmla="*/ 3060 h 2286"/>
                <a:gd name="T16" fmla="+- 0 6832 4644"/>
                <a:gd name="T17" fmla="*/ T16 w 2408"/>
                <a:gd name="T18" fmla="+- 0 3131 2132"/>
                <a:gd name="T19" fmla="*/ 3131 h 2286"/>
                <a:gd name="T20" fmla="+- 0 6843 4644"/>
                <a:gd name="T21" fmla="*/ T20 w 2408"/>
                <a:gd name="T22" fmla="+- 0 3203 2132"/>
                <a:gd name="T23" fmla="*/ 3203 h 2286"/>
                <a:gd name="T24" fmla="+- 0 6847 4644"/>
                <a:gd name="T25" fmla="*/ T24 w 2408"/>
                <a:gd name="T26" fmla="+- 0 3275 2132"/>
                <a:gd name="T27" fmla="*/ 3275 h 2286"/>
                <a:gd name="T28" fmla="+- 0 6843 4644"/>
                <a:gd name="T29" fmla="*/ T28 w 2408"/>
                <a:gd name="T30" fmla="+- 0 3347 2132"/>
                <a:gd name="T31" fmla="*/ 3347 h 2286"/>
                <a:gd name="T32" fmla="+- 0 6832 4644"/>
                <a:gd name="T33" fmla="*/ T32 w 2408"/>
                <a:gd name="T34" fmla="+- 0 3418 2132"/>
                <a:gd name="T35" fmla="*/ 3418 h 2286"/>
                <a:gd name="T36" fmla="+- 0 6812 4644"/>
                <a:gd name="T37" fmla="*/ T36 w 2408"/>
                <a:gd name="T38" fmla="+- 0 3489 2132"/>
                <a:gd name="T39" fmla="*/ 3489 h 2286"/>
                <a:gd name="T40" fmla="+- 0 7052 4644"/>
                <a:gd name="T41" fmla="*/ T40 w 2408"/>
                <a:gd name="T42" fmla="+- 0 3759 2132"/>
                <a:gd name="T43" fmla="*/ 3759 h 2286"/>
                <a:gd name="T44" fmla="+- 0 6891 4644"/>
                <a:gd name="T45" fmla="*/ T44 w 2408"/>
                <a:gd name="T46" fmla="+- 0 3987 2132"/>
                <a:gd name="T47" fmla="*/ 3987 h 2286"/>
                <a:gd name="T48" fmla="+- 0 6557 4644"/>
                <a:gd name="T49" fmla="*/ T48 w 2408"/>
                <a:gd name="T50" fmla="+- 0 3852 2132"/>
                <a:gd name="T51" fmla="*/ 3852 h 2286"/>
                <a:gd name="T52" fmla="+- 0 6491 4644"/>
                <a:gd name="T53" fmla="*/ T52 w 2408"/>
                <a:gd name="T54" fmla="+- 0 3901 2132"/>
                <a:gd name="T55" fmla="*/ 3901 h 2286"/>
                <a:gd name="T56" fmla="+- 0 6422 4644"/>
                <a:gd name="T57" fmla="*/ T56 w 2408"/>
                <a:gd name="T58" fmla="+- 0 3945 2132"/>
                <a:gd name="T59" fmla="*/ 3945 h 2286"/>
                <a:gd name="T60" fmla="+- 0 6347 4644"/>
                <a:gd name="T61" fmla="*/ T60 w 2408"/>
                <a:gd name="T62" fmla="+- 0 3984 2132"/>
                <a:gd name="T63" fmla="*/ 3984 h 2286"/>
                <a:gd name="T64" fmla="+- 0 6269 4644"/>
                <a:gd name="T65" fmla="*/ T64 w 2408"/>
                <a:gd name="T66" fmla="+- 0 4017 2132"/>
                <a:gd name="T67" fmla="*/ 4017 h 2286"/>
                <a:gd name="T68" fmla="+- 0 6188 4644"/>
                <a:gd name="T69" fmla="*/ T68 w 2408"/>
                <a:gd name="T70" fmla="+- 0 4045 2132"/>
                <a:gd name="T71" fmla="*/ 4045 h 2286"/>
                <a:gd name="T72" fmla="+- 0 6104 4644"/>
                <a:gd name="T73" fmla="*/ T72 w 2408"/>
                <a:gd name="T74" fmla="+- 0 4067 2132"/>
                <a:gd name="T75" fmla="*/ 4067 h 2286"/>
                <a:gd name="T76" fmla="+- 0 6021 4644"/>
                <a:gd name="T77" fmla="*/ T76 w 2408"/>
                <a:gd name="T78" fmla="+- 0 4418 2132"/>
                <a:gd name="T79" fmla="*/ 4418 h 2286"/>
                <a:gd name="T80" fmla="+- 0 5675 4644"/>
                <a:gd name="T81" fmla="*/ T80 w 2408"/>
                <a:gd name="T82" fmla="+- 0 4418 2132"/>
                <a:gd name="T83" fmla="*/ 4418 h 2286"/>
                <a:gd name="T84" fmla="+- 0 5592 4644"/>
                <a:gd name="T85" fmla="*/ T84 w 2408"/>
                <a:gd name="T86" fmla="+- 0 4067 2132"/>
                <a:gd name="T87" fmla="*/ 4067 h 2286"/>
                <a:gd name="T88" fmla="+- 0 5508 4644"/>
                <a:gd name="T89" fmla="*/ T88 w 2408"/>
                <a:gd name="T90" fmla="+- 0 4045 2132"/>
                <a:gd name="T91" fmla="*/ 4045 h 2286"/>
                <a:gd name="T92" fmla="+- 0 5427 4644"/>
                <a:gd name="T93" fmla="*/ T92 w 2408"/>
                <a:gd name="T94" fmla="+- 0 4017 2132"/>
                <a:gd name="T95" fmla="*/ 4017 h 2286"/>
                <a:gd name="T96" fmla="+- 0 5348 4644"/>
                <a:gd name="T97" fmla="*/ T96 w 2408"/>
                <a:gd name="T98" fmla="+- 0 3984 2132"/>
                <a:gd name="T99" fmla="*/ 3984 h 2286"/>
                <a:gd name="T100" fmla="+- 0 5274 4644"/>
                <a:gd name="T101" fmla="*/ T100 w 2408"/>
                <a:gd name="T102" fmla="+- 0 3945 2132"/>
                <a:gd name="T103" fmla="*/ 3945 h 2286"/>
                <a:gd name="T104" fmla="+- 0 5205 4644"/>
                <a:gd name="T105" fmla="*/ T104 w 2408"/>
                <a:gd name="T106" fmla="+- 0 3901 2132"/>
                <a:gd name="T107" fmla="*/ 3901 h 2286"/>
                <a:gd name="T108" fmla="+- 0 5139 4644"/>
                <a:gd name="T109" fmla="*/ T108 w 2408"/>
                <a:gd name="T110" fmla="+- 0 3852 2132"/>
                <a:gd name="T111" fmla="*/ 3852 h 2286"/>
                <a:gd name="T112" fmla="+- 0 4805 4644"/>
                <a:gd name="T113" fmla="*/ T112 w 2408"/>
                <a:gd name="T114" fmla="+- 0 3987 2132"/>
                <a:gd name="T115" fmla="*/ 3987 h 2286"/>
                <a:gd name="T116" fmla="+- 0 4644 4644"/>
                <a:gd name="T117" fmla="*/ T116 w 2408"/>
                <a:gd name="T118" fmla="+- 0 3759 2132"/>
                <a:gd name="T119" fmla="*/ 3759 h 2286"/>
                <a:gd name="T120" fmla="+- 0 4884 4644"/>
                <a:gd name="T121" fmla="*/ T120 w 2408"/>
                <a:gd name="T122" fmla="+- 0 3489 2132"/>
                <a:gd name="T123" fmla="*/ 3489 h 2286"/>
                <a:gd name="T124" fmla="+- 0 4864 4644"/>
                <a:gd name="T125" fmla="*/ T124 w 2408"/>
                <a:gd name="T126" fmla="+- 0 3418 2132"/>
                <a:gd name="T127" fmla="*/ 3418 h 2286"/>
                <a:gd name="T128" fmla="+- 0 4853 4644"/>
                <a:gd name="T129" fmla="*/ T128 w 2408"/>
                <a:gd name="T130" fmla="+- 0 3347 2132"/>
                <a:gd name="T131" fmla="*/ 3347 h 2286"/>
                <a:gd name="T132" fmla="+- 0 4849 4644"/>
                <a:gd name="T133" fmla="*/ T132 w 2408"/>
                <a:gd name="T134" fmla="+- 0 3275 2132"/>
                <a:gd name="T135" fmla="*/ 3275 h 2286"/>
                <a:gd name="T136" fmla="+- 0 4853 4644"/>
                <a:gd name="T137" fmla="*/ T136 w 2408"/>
                <a:gd name="T138" fmla="+- 0 3203 2132"/>
                <a:gd name="T139" fmla="*/ 3203 h 2286"/>
                <a:gd name="T140" fmla="+- 0 4864 4644"/>
                <a:gd name="T141" fmla="*/ T140 w 2408"/>
                <a:gd name="T142" fmla="+- 0 3131 2132"/>
                <a:gd name="T143" fmla="*/ 3131 h 2286"/>
                <a:gd name="T144" fmla="+- 0 4884 4644"/>
                <a:gd name="T145" fmla="*/ T144 w 2408"/>
                <a:gd name="T146" fmla="+- 0 3060 2132"/>
                <a:gd name="T147" fmla="*/ 3060 h 2286"/>
                <a:gd name="T148" fmla="+- 0 4644 4644"/>
                <a:gd name="T149" fmla="*/ T148 w 2408"/>
                <a:gd name="T150" fmla="+- 0 2791 2132"/>
                <a:gd name="T151" fmla="*/ 2791 h 2286"/>
                <a:gd name="T152" fmla="+- 0 4805 4644"/>
                <a:gd name="T153" fmla="*/ T152 w 2408"/>
                <a:gd name="T154" fmla="+- 0 2563 2132"/>
                <a:gd name="T155" fmla="*/ 2563 h 2286"/>
                <a:gd name="T156" fmla="+- 0 5139 4644"/>
                <a:gd name="T157" fmla="*/ T156 w 2408"/>
                <a:gd name="T158" fmla="+- 0 2697 2132"/>
                <a:gd name="T159" fmla="*/ 2697 h 2286"/>
                <a:gd name="T160" fmla="+- 0 5205 4644"/>
                <a:gd name="T161" fmla="*/ T160 w 2408"/>
                <a:gd name="T162" fmla="+- 0 2648 2132"/>
                <a:gd name="T163" fmla="*/ 2648 h 2286"/>
                <a:gd name="T164" fmla="+- 0 5274 4644"/>
                <a:gd name="T165" fmla="*/ T164 w 2408"/>
                <a:gd name="T166" fmla="+- 0 2604 2132"/>
                <a:gd name="T167" fmla="*/ 2604 h 2286"/>
                <a:gd name="T168" fmla="+- 0 5348 4644"/>
                <a:gd name="T169" fmla="*/ T168 w 2408"/>
                <a:gd name="T170" fmla="+- 0 2565 2132"/>
                <a:gd name="T171" fmla="*/ 2565 h 2286"/>
                <a:gd name="T172" fmla="+- 0 5427 4644"/>
                <a:gd name="T173" fmla="*/ T172 w 2408"/>
                <a:gd name="T174" fmla="+- 0 2532 2132"/>
                <a:gd name="T175" fmla="*/ 2532 h 2286"/>
                <a:gd name="T176" fmla="+- 0 5508 4644"/>
                <a:gd name="T177" fmla="*/ T176 w 2408"/>
                <a:gd name="T178" fmla="+- 0 2505 2132"/>
                <a:gd name="T179" fmla="*/ 2505 h 2286"/>
                <a:gd name="T180" fmla="+- 0 5592 4644"/>
                <a:gd name="T181" fmla="*/ T180 w 2408"/>
                <a:gd name="T182" fmla="+- 0 2483 2132"/>
                <a:gd name="T183" fmla="*/ 2483 h 2286"/>
                <a:gd name="T184" fmla="+- 0 5675 4644"/>
                <a:gd name="T185" fmla="*/ T184 w 2408"/>
                <a:gd name="T186" fmla="+- 0 2132 2132"/>
                <a:gd name="T187" fmla="*/ 2132 h 2286"/>
                <a:gd name="T188" fmla="+- 0 6021 4644"/>
                <a:gd name="T189" fmla="*/ T188 w 2408"/>
                <a:gd name="T190" fmla="+- 0 2132 2132"/>
                <a:gd name="T191" fmla="*/ 2132 h 2286"/>
                <a:gd name="T192" fmla="+- 0 6104 4644"/>
                <a:gd name="T193" fmla="*/ T192 w 2408"/>
                <a:gd name="T194" fmla="+- 0 2483 2132"/>
                <a:gd name="T195" fmla="*/ 2483 h 2286"/>
                <a:gd name="T196" fmla="+- 0 6188 4644"/>
                <a:gd name="T197" fmla="*/ T196 w 2408"/>
                <a:gd name="T198" fmla="+- 0 2505 2132"/>
                <a:gd name="T199" fmla="*/ 2505 h 2286"/>
                <a:gd name="T200" fmla="+- 0 6269 4644"/>
                <a:gd name="T201" fmla="*/ T200 w 2408"/>
                <a:gd name="T202" fmla="+- 0 2532 2132"/>
                <a:gd name="T203" fmla="*/ 2532 h 2286"/>
                <a:gd name="T204" fmla="+- 0 6347 4644"/>
                <a:gd name="T205" fmla="*/ T204 w 2408"/>
                <a:gd name="T206" fmla="+- 0 2565 2132"/>
                <a:gd name="T207" fmla="*/ 2565 h 2286"/>
                <a:gd name="T208" fmla="+- 0 6422 4644"/>
                <a:gd name="T209" fmla="*/ T208 w 2408"/>
                <a:gd name="T210" fmla="+- 0 2604 2132"/>
                <a:gd name="T211" fmla="*/ 2604 h 2286"/>
                <a:gd name="T212" fmla="+- 0 6491 4644"/>
                <a:gd name="T213" fmla="*/ T212 w 2408"/>
                <a:gd name="T214" fmla="+- 0 2648 2132"/>
                <a:gd name="T215" fmla="*/ 2648 h 2286"/>
                <a:gd name="T216" fmla="+- 0 6557 4644"/>
                <a:gd name="T217" fmla="*/ T216 w 2408"/>
                <a:gd name="T218" fmla="+- 0 2697 2132"/>
                <a:gd name="T219" fmla="*/ 2697 h 22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408" h="2286">
                  <a:moveTo>
                    <a:pt x="1913" y="565"/>
                  </a:moveTo>
                  <a:lnTo>
                    <a:pt x="2247" y="431"/>
                  </a:lnTo>
                  <a:lnTo>
                    <a:pt x="2408" y="659"/>
                  </a:lnTo>
                  <a:lnTo>
                    <a:pt x="2168" y="928"/>
                  </a:lnTo>
                  <a:lnTo>
                    <a:pt x="2188" y="999"/>
                  </a:lnTo>
                  <a:lnTo>
                    <a:pt x="2199" y="1071"/>
                  </a:lnTo>
                  <a:lnTo>
                    <a:pt x="2203" y="1143"/>
                  </a:lnTo>
                  <a:lnTo>
                    <a:pt x="2199" y="1215"/>
                  </a:lnTo>
                  <a:lnTo>
                    <a:pt x="2188" y="1286"/>
                  </a:lnTo>
                  <a:lnTo>
                    <a:pt x="2168" y="1357"/>
                  </a:lnTo>
                  <a:lnTo>
                    <a:pt x="2408" y="1627"/>
                  </a:lnTo>
                  <a:lnTo>
                    <a:pt x="2247" y="1855"/>
                  </a:lnTo>
                  <a:lnTo>
                    <a:pt x="1913" y="1720"/>
                  </a:lnTo>
                  <a:lnTo>
                    <a:pt x="1847" y="1769"/>
                  </a:lnTo>
                  <a:lnTo>
                    <a:pt x="1778" y="1813"/>
                  </a:lnTo>
                  <a:lnTo>
                    <a:pt x="1703" y="1852"/>
                  </a:lnTo>
                  <a:lnTo>
                    <a:pt x="1625" y="1885"/>
                  </a:lnTo>
                  <a:lnTo>
                    <a:pt x="1544" y="1913"/>
                  </a:lnTo>
                  <a:lnTo>
                    <a:pt x="1460" y="1935"/>
                  </a:lnTo>
                  <a:lnTo>
                    <a:pt x="1377" y="2286"/>
                  </a:lnTo>
                  <a:lnTo>
                    <a:pt x="1031" y="2286"/>
                  </a:lnTo>
                  <a:lnTo>
                    <a:pt x="948" y="1935"/>
                  </a:lnTo>
                  <a:lnTo>
                    <a:pt x="864" y="1913"/>
                  </a:lnTo>
                  <a:lnTo>
                    <a:pt x="783" y="1885"/>
                  </a:lnTo>
                  <a:lnTo>
                    <a:pt x="704" y="1852"/>
                  </a:lnTo>
                  <a:lnTo>
                    <a:pt x="630" y="1813"/>
                  </a:lnTo>
                  <a:lnTo>
                    <a:pt x="561" y="1769"/>
                  </a:lnTo>
                  <a:lnTo>
                    <a:pt x="495" y="1720"/>
                  </a:lnTo>
                  <a:lnTo>
                    <a:pt x="161" y="1855"/>
                  </a:lnTo>
                  <a:lnTo>
                    <a:pt x="0" y="1627"/>
                  </a:lnTo>
                  <a:lnTo>
                    <a:pt x="240" y="1357"/>
                  </a:lnTo>
                  <a:lnTo>
                    <a:pt x="220" y="1286"/>
                  </a:lnTo>
                  <a:lnTo>
                    <a:pt x="209" y="1215"/>
                  </a:lnTo>
                  <a:lnTo>
                    <a:pt x="205" y="1143"/>
                  </a:lnTo>
                  <a:lnTo>
                    <a:pt x="209" y="1071"/>
                  </a:lnTo>
                  <a:lnTo>
                    <a:pt x="220" y="999"/>
                  </a:lnTo>
                  <a:lnTo>
                    <a:pt x="240" y="928"/>
                  </a:lnTo>
                  <a:lnTo>
                    <a:pt x="0" y="659"/>
                  </a:lnTo>
                  <a:lnTo>
                    <a:pt x="161" y="431"/>
                  </a:lnTo>
                  <a:lnTo>
                    <a:pt x="495" y="565"/>
                  </a:lnTo>
                  <a:lnTo>
                    <a:pt x="561" y="516"/>
                  </a:lnTo>
                  <a:lnTo>
                    <a:pt x="630" y="472"/>
                  </a:lnTo>
                  <a:lnTo>
                    <a:pt x="704" y="433"/>
                  </a:lnTo>
                  <a:lnTo>
                    <a:pt x="783" y="400"/>
                  </a:lnTo>
                  <a:lnTo>
                    <a:pt x="864" y="373"/>
                  </a:lnTo>
                  <a:lnTo>
                    <a:pt x="948" y="351"/>
                  </a:lnTo>
                  <a:lnTo>
                    <a:pt x="1031" y="0"/>
                  </a:lnTo>
                  <a:lnTo>
                    <a:pt x="1377" y="0"/>
                  </a:lnTo>
                  <a:lnTo>
                    <a:pt x="1460" y="351"/>
                  </a:lnTo>
                  <a:lnTo>
                    <a:pt x="1544" y="373"/>
                  </a:lnTo>
                  <a:lnTo>
                    <a:pt x="1625" y="400"/>
                  </a:lnTo>
                  <a:lnTo>
                    <a:pt x="1703" y="433"/>
                  </a:lnTo>
                  <a:lnTo>
                    <a:pt x="1778" y="472"/>
                  </a:lnTo>
                  <a:lnTo>
                    <a:pt x="1847" y="516"/>
                  </a:lnTo>
                  <a:lnTo>
                    <a:pt x="1913" y="565"/>
                  </a:lnTo>
                  <a:close/>
                </a:path>
              </a:pathLst>
            </a:custGeom>
            <a:noFill/>
            <a:ln w="12700">
              <a:solidFill>
                <a:srgbClr val="5382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57">
              <a:extLst>
                <a:ext uri="{FF2B5EF4-FFF2-40B4-BE49-F238E27FC236}">
                  <a16:creationId xmlns:a16="http://schemas.microsoft.com/office/drawing/2014/main" id="{2D331071-C822-4AA8-BBC1-83042C21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" y="610"/>
              <a:ext cx="2589" cy="2388"/>
            </a:xfrm>
            <a:custGeom>
              <a:avLst/>
              <a:gdLst>
                <a:gd name="T0" fmla="+- 0 6854 5708"/>
                <a:gd name="T1" fmla="*/ T0 w 2589"/>
                <a:gd name="T2" fmla="+- 0 610 610"/>
                <a:gd name="T3" fmla="*/ 610 h 2388"/>
                <a:gd name="T4" fmla="+- 0 6534 5708"/>
                <a:gd name="T5" fmla="*/ T4 w 2589"/>
                <a:gd name="T6" fmla="+- 0 696 610"/>
                <a:gd name="T7" fmla="*/ 696 h 2388"/>
                <a:gd name="T8" fmla="+- 0 6546 5708"/>
                <a:gd name="T9" fmla="*/ T8 w 2589"/>
                <a:gd name="T10" fmla="+- 0 1072 610"/>
                <a:gd name="T11" fmla="*/ 1072 h 2388"/>
                <a:gd name="T12" fmla="+- 0 6471 5708"/>
                <a:gd name="T13" fmla="*/ T12 w 2589"/>
                <a:gd name="T14" fmla="+- 0 1115 610"/>
                <a:gd name="T15" fmla="*/ 1115 h 2388"/>
                <a:gd name="T16" fmla="+- 0 6401 5708"/>
                <a:gd name="T17" fmla="*/ T16 w 2589"/>
                <a:gd name="T18" fmla="+- 0 1164 610"/>
                <a:gd name="T19" fmla="*/ 1164 h 2388"/>
                <a:gd name="T20" fmla="+- 0 6336 5708"/>
                <a:gd name="T21" fmla="*/ T20 w 2589"/>
                <a:gd name="T22" fmla="+- 0 1217 610"/>
                <a:gd name="T23" fmla="*/ 1217 h 2388"/>
                <a:gd name="T24" fmla="+- 0 6276 5708"/>
                <a:gd name="T25" fmla="*/ T24 w 2589"/>
                <a:gd name="T26" fmla="+- 0 1275 610"/>
                <a:gd name="T27" fmla="*/ 1275 h 2388"/>
                <a:gd name="T28" fmla="+- 0 6221 5708"/>
                <a:gd name="T29" fmla="*/ T28 w 2589"/>
                <a:gd name="T30" fmla="+- 0 1337 610"/>
                <a:gd name="T31" fmla="*/ 1337 h 2388"/>
                <a:gd name="T32" fmla="+- 0 6173 5708"/>
                <a:gd name="T33" fmla="*/ T32 w 2589"/>
                <a:gd name="T34" fmla="+- 0 1403 610"/>
                <a:gd name="T35" fmla="*/ 1403 h 2388"/>
                <a:gd name="T36" fmla="+- 0 5798 5708"/>
                <a:gd name="T37" fmla="*/ T36 w 2589"/>
                <a:gd name="T38" fmla="+- 0 1368 610"/>
                <a:gd name="T39" fmla="*/ 1368 h 2388"/>
                <a:gd name="T40" fmla="+- 0 5708 5708"/>
                <a:gd name="T41" fmla="*/ T40 w 2589"/>
                <a:gd name="T42" fmla="+- 0 1636 610"/>
                <a:gd name="T43" fmla="*/ 1636 h 2388"/>
                <a:gd name="T44" fmla="+- 0 6027 5708"/>
                <a:gd name="T45" fmla="*/ T44 w 2589"/>
                <a:gd name="T46" fmla="+- 0 1834 610"/>
                <a:gd name="T47" fmla="*/ 1834 h 2388"/>
                <a:gd name="T48" fmla="+- 0 6028 5708"/>
                <a:gd name="T49" fmla="*/ T48 w 2589"/>
                <a:gd name="T50" fmla="+- 0 1910 610"/>
                <a:gd name="T51" fmla="*/ 1910 h 2388"/>
                <a:gd name="T52" fmla="+- 0 6036 5708"/>
                <a:gd name="T53" fmla="*/ T52 w 2589"/>
                <a:gd name="T54" fmla="+- 0 1985 610"/>
                <a:gd name="T55" fmla="*/ 1985 h 2388"/>
                <a:gd name="T56" fmla="+- 0 6052 5708"/>
                <a:gd name="T57" fmla="*/ T56 w 2589"/>
                <a:gd name="T58" fmla="+- 0 2059 610"/>
                <a:gd name="T59" fmla="*/ 2059 h 2388"/>
                <a:gd name="T60" fmla="+- 0 6075 5708"/>
                <a:gd name="T61" fmla="*/ T60 w 2589"/>
                <a:gd name="T62" fmla="+- 0 2130 610"/>
                <a:gd name="T63" fmla="*/ 2130 h 2388"/>
                <a:gd name="T64" fmla="+- 0 6106 5708"/>
                <a:gd name="T65" fmla="*/ T64 w 2589"/>
                <a:gd name="T66" fmla="+- 0 2200 610"/>
                <a:gd name="T67" fmla="*/ 2200 h 2388"/>
                <a:gd name="T68" fmla="+- 0 6143 5708"/>
                <a:gd name="T69" fmla="*/ T68 w 2589"/>
                <a:gd name="T70" fmla="+- 0 2266 610"/>
                <a:gd name="T71" fmla="*/ 2266 h 2388"/>
                <a:gd name="T72" fmla="+- 0 5966 5708"/>
                <a:gd name="T73" fmla="*/ T72 w 2589"/>
                <a:gd name="T74" fmla="+- 0 2597 610"/>
                <a:gd name="T75" fmla="*/ 2597 h 2388"/>
                <a:gd name="T76" fmla="+- 0 6178 5708"/>
                <a:gd name="T77" fmla="*/ T76 w 2589"/>
                <a:gd name="T78" fmla="+- 0 2784 610"/>
                <a:gd name="T79" fmla="*/ 2784 h 2388"/>
                <a:gd name="T80" fmla="+- 0 6484 5708"/>
                <a:gd name="T81" fmla="*/ T80 w 2589"/>
                <a:gd name="T82" fmla="+- 0 2566 610"/>
                <a:gd name="T83" fmla="*/ 2566 h 2388"/>
                <a:gd name="T84" fmla="+- 0 6559 5708"/>
                <a:gd name="T85" fmla="*/ T84 w 2589"/>
                <a:gd name="T86" fmla="+- 0 2599 610"/>
                <a:gd name="T87" fmla="*/ 2599 h 2388"/>
                <a:gd name="T88" fmla="+- 0 6638 5708"/>
                <a:gd name="T89" fmla="*/ T88 w 2589"/>
                <a:gd name="T90" fmla="+- 0 2626 610"/>
                <a:gd name="T91" fmla="*/ 2626 h 2388"/>
                <a:gd name="T92" fmla="+- 0 6719 5708"/>
                <a:gd name="T93" fmla="*/ T92 w 2589"/>
                <a:gd name="T94" fmla="+- 0 2646 610"/>
                <a:gd name="T95" fmla="*/ 2646 h 2388"/>
                <a:gd name="T96" fmla="+- 0 6802 5708"/>
                <a:gd name="T97" fmla="*/ T96 w 2589"/>
                <a:gd name="T98" fmla="+- 0 2660 610"/>
                <a:gd name="T99" fmla="*/ 2660 h 2388"/>
                <a:gd name="T100" fmla="+- 0 6887 5708"/>
                <a:gd name="T101" fmla="*/ T100 w 2589"/>
                <a:gd name="T102" fmla="+- 0 2667 610"/>
                <a:gd name="T103" fmla="*/ 2667 h 2388"/>
                <a:gd name="T104" fmla="+- 0 6973 5708"/>
                <a:gd name="T105" fmla="*/ T104 w 2589"/>
                <a:gd name="T106" fmla="+- 0 2667 610"/>
                <a:gd name="T107" fmla="*/ 2667 h 2388"/>
                <a:gd name="T108" fmla="+- 0 7151 5708"/>
                <a:gd name="T109" fmla="*/ T108 w 2589"/>
                <a:gd name="T110" fmla="+- 0 2998 610"/>
                <a:gd name="T111" fmla="*/ 2998 h 2388"/>
                <a:gd name="T112" fmla="+- 0 7471 5708"/>
                <a:gd name="T113" fmla="*/ T112 w 2589"/>
                <a:gd name="T114" fmla="+- 0 2912 610"/>
                <a:gd name="T115" fmla="*/ 2912 h 2388"/>
                <a:gd name="T116" fmla="+- 0 7459 5708"/>
                <a:gd name="T117" fmla="*/ T116 w 2589"/>
                <a:gd name="T118" fmla="+- 0 2536 610"/>
                <a:gd name="T119" fmla="*/ 2536 h 2388"/>
                <a:gd name="T120" fmla="+- 0 7534 5708"/>
                <a:gd name="T121" fmla="*/ T120 w 2589"/>
                <a:gd name="T122" fmla="+- 0 2493 610"/>
                <a:gd name="T123" fmla="*/ 2493 h 2388"/>
                <a:gd name="T124" fmla="+- 0 7604 5708"/>
                <a:gd name="T125" fmla="*/ T124 w 2589"/>
                <a:gd name="T126" fmla="+- 0 2445 610"/>
                <a:gd name="T127" fmla="*/ 2445 h 2388"/>
                <a:gd name="T128" fmla="+- 0 7669 5708"/>
                <a:gd name="T129" fmla="*/ T128 w 2589"/>
                <a:gd name="T130" fmla="+- 0 2391 610"/>
                <a:gd name="T131" fmla="*/ 2391 h 2388"/>
                <a:gd name="T132" fmla="+- 0 7729 5708"/>
                <a:gd name="T133" fmla="*/ T132 w 2589"/>
                <a:gd name="T134" fmla="+- 0 2333 610"/>
                <a:gd name="T135" fmla="*/ 2333 h 2388"/>
                <a:gd name="T136" fmla="+- 0 7784 5708"/>
                <a:gd name="T137" fmla="*/ T136 w 2589"/>
                <a:gd name="T138" fmla="+- 0 2271 610"/>
                <a:gd name="T139" fmla="*/ 2271 h 2388"/>
                <a:gd name="T140" fmla="+- 0 7832 5708"/>
                <a:gd name="T141" fmla="*/ T140 w 2589"/>
                <a:gd name="T142" fmla="+- 0 2205 610"/>
                <a:gd name="T143" fmla="*/ 2205 h 2388"/>
                <a:gd name="T144" fmla="+- 0 8207 5708"/>
                <a:gd name="T145" fmla="*/ T144 w 2589"/>
                <a:gd name="T146" fmla="+- 0 2240 610"/>
                <a:gd name="T147" fmla="*/ 2240 h 2388"/>
                <a:gd name="T148" fmla="+- 0 8297 5708"/>
                <a:gd name="T149" fmla="*/ T148 w 2589"/>
                <a:gd name="T150" fmla="+- 0 1973 610"/>
                <a:gd name="T151" fmla="*/ 1973 h 2388"/>
                <a:gd name="T152" fmla="+- 0 7978 5708"/>
                <a:gd name="T153" fmla="*/ T152 w 2589"/>
                <a:gd name="T154" fmla="+- 0 1774 610"/>
                <a:gd name="T155" fmla="*/ 1774 h 2388"/>
                <a:gd name="T156" fmla="+- 0 7977 5708"/>
                <a:gd name="T157" fmla="*/ T156 w 2589"/>
                <a:gd name="T158" fmla="+- 0 1698 610"/>
                <a:gd name="T159" fmla="*/ 1698 h 2388"/>
                <a:gd name="T160" fmla="+- 0 7969 5708"/>
                <a:gd name="T161" fmla="*/ T160 w 2589"/>
                <a:gd name="T162" fmla="+- 0 1623 610"/>
                <a:gd name="T163" fmla="*/ 1623 h 2388"/>
                <a:gd name="T164" fmla="+- 0 7953 5708"/>
                <a:gd name="T165" fmla="*/ T164 w 2589"/>
                <a:gd name="T166" fmla="+- 0 1549 610"/>
                <a:gd name="T167" fmla="*/ 1549 h 2388"/>
                <a:gd name="T168" fmla="+- 0 7930 5708"/>
                <a:gd name="T169" fmla="*/ T168 w 2589"/>
                <a:gd name="T170" fmla="+- 0 1478 610"/>
                <a:gd name="T171" fmla="*/ 1478 h 2388"/>
                <a:gd name="T172" fmla="+- 0 7899 5708"/>
                <a:gd name="T173" fmla="*/ T172 w 2589"/>
                <a:gd name="T174" fmla="+- 0 1409 610"/>
                <a:gd name="T175" fmla="*/ 1409 h 2388"/>
                <a:gd name="T176" fmla="+- 0 7862 5708"/>
                <a:gd name="T177" fmla="*/ T176 w 2589"/>
                <a:gd name="T178" fmla="+- 0 1342 610"/>
                <a:gd name="T179" fmla="*/ 1342 h 2388"/>
                <a:gd name="T180" fmla="+- 0 8039 5708"/>
                <a:gd name="T181" fmla="*/ T180 w 2589"/>
                <a:gd name="T182" fmla="+- 0 1011 610"/>
                <a:gd name="T183" fmla="*/ 1011 h 2388"/>
                <a:gd name="T184" fmla="+- 0 7827 5708"/>
                <a:gd name="T185" fmla="*/ T184 w 2589"/>
                <a:gd name="T186" fmla="+- 0 824 610"/>
                <a:gd name="T187" fmla="*/ 824 h 2388"/>
                <a:gd name="T188" fmla="+- 0 7521 5708"/>
                <a:gd name="T189" fmla="*/ T188 w 2589"/>
                <a:gd name="T190" fmla="+- 0 1042 610"/>
                <a:gd name="T191" fmla="*/ 1042 h 2388"/>
                <a:gd name="T192" fmla="+- 0 7446 5708"/>
                <a:gd name="T193" fmla="*/ T192 w 2589"/>
                <a:gd name="T194" fmla="+- 0 1009 610"/>
                <a:gd name="T195" fmla="*/ 1009 h 2388"/>
                <a:gd name="T196" fmla="+- 0 7367 5708"/>
                <a:gd name="T197" fmla="*/ T196 w 2589"/>
                <a:gd name="T198" fmla="+- 0 983 610"/>
                <a:gd name="T199" fmla="*/ 983 h 2388"/>
                <a:gd name="T200" fmla="+- 0 7286 5708"/>
                <a:gd name="T201" fmla="*/ T200 w 2589"/>
                <a:gd name="T202" fmla="+- 0 962 610"/>
                <a:gd name="T203" fmla="*/ 962 h 2388"/>
                <a:gd name="T204" fmla="+- 0 7203 5708"/>
                <a:gd name="T205" fmla="*/ T204 w 2589"/>
                <a:gd name="T206" fmla="+- 0 949 610"/>
                <a:gd name="T207" fmla="*/ 949 h 2388"/>
                <a:gd name="T208" fmla="+- 0 7118 5708"/>
                <a:gd name="T209" fmla="*/ T208 w 2589"/>
                <a:gd name="T210" fmla="+- 0 942 610"/>
                <a:gd name="T211" fmla="*/ 942 h 2388"/>
                <a:gd name="T212" fmla="+- 0 7032 5708"/>
                <a:gd name="T213" fmla="*/ T212 w 2589"/>
                <a:gd name="T214" fmla="+- 0 942 610"/>
                <a:gd name="T215" fmla="*/ 942 h 2388"/>
                <a:gd name="T216" fmla="+- 0 6854 5708"/>
                <a:gd name="T217" fmla="*/ T216 w 2589"/>
                <a:gd name="T218" fmla="+- 0 610 610"/>
                <a:gd name="T219" fmla="*/ 610 h 2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589" h="2388">
                  <a:moveTo>
                    <a:pt x="1146" y="0"/>
                  </a:moveTo>
                  <a:lnTo>
                    <a:pt x="826" y="86"/>
                  </a:lnTo>
                  <a:lnTo>
                    <a:pt x="838" y="462"/>
                  </a:lnTo>
                  <a:lnTo>
                    <a:pt x="763" y="505"/>
                  </a:lnTo>
                  <a:lnTo>
                    <a:pt x="693" y="554"/>
                  </a:lnTo>
                  <a:lnTo>
                    <a:pt x="628" y="607"/>
                  </a:lnTo>
                  <a:lnTo>
                    <a:pt x="568" y="665"/>
                  </a:lnTo>
                  <a:lnTo>
                    <a:pt x="513" y="727"/>
                  </a:lnTo>
                  <a:lnTo>
                    <a:pt x="465" y="793"/>
                  </a:lnTo>
                  <a:lnTo>
                    <a:pt x="90" y="758"/>
                  </a:lnTo>
                  <a:lnTo>
                    <a:pt x="0" y="1026"/>
                  </a:lnTo>
                  <a:lnTo>
                    <a:pt x="319" y="1224"/>
                  </a:lnTo>
                  <a:lnTo>
                    <a:pt x="320" y="1300"/>
                  </a:lnTo>
                  <a:lnTo>
                    <a:pt x="328" y="1375"/>
                  </a:lnTo>
                  <a:lnTo>
                    <a:pt x="344" y="1449"/>
                  </a:lnTo>
                  <a:lnTo>
                    <a:pt x="367" y="1520"/>
                  </a:lnTo>
                  <a:lnTo>
                    <a:pt x="398" y="1590"/>
                  </a:lnTo>
                  <a:lnTo>
                    <a:pt x="435" y="1656"/>
                  </a:lnTo>
                  <a:lnTo>
                    <a:pt x="258" y="1987"/>
                  </a:lnTo>
                  <a:lnTo>
                    <a:pt x="470" y="2174"/>
                  </a:lnTo>
                  <a:lnTo>
                    <a:pt x="776" y="1956"/>
                  </a:lnTo>
                  <a:lnTo>
                    <a:pt x="851" y="1989"/>
                  </a:lnTo>
                  <a:lnTo>
                    <a:pt x="930" y="2016"/>
                  </a:lnTo>
                  <a:lnTo>
                    <a:pt x="1011" y="2036"/>
                  </a:lnTo>
                  <a:lnTo>
                    <a:pt x="1094" y="2050"/>
                  </a:lnTo>
                  <a:lnTo>
                    <a:pt x="1179" y="2057"/>
                  </a:lnTo>
                  <a:lnTo>
                    <a:pt x="1265" y="2057"/>
                  </a:lnTo>
                  <a:lnTo>
                    <a:pt x="1443" y="2388"/>
                  </a:lnTo>
                  <a:lnTo>
                    <a:pt x="1763" y="2302"/>
                  </a:lnTo>
                  <a:lnTo>
                    <a:pt x="1751" y="1926"/>
                  </a:lnTo>
                  <a:lnTo>
                    <a:pt x="1826" y="1883"/>
                  </a:lnTo>
                  <a:lnTo>
                    <a:pt x="1896" y="1835"/>
                  </a:lnTo>
                  <a:lnTo>
                    <a:pt x="1961" y="1781"/>
                  </a:lnTo>
                  <a:lnTo>
                    <a:pt x="2021" y="1723"/>
                  </a:lnTo>
                  <a:lnTo>
                    <a:pt x="2076" y="1661"/>
                  </a:lnTo>
                  <a:lnTo>
                    <a:pt x="2124" y="1595"/>
                  </a:lnTo>
                  <a:lnTo>
                    <a:pt x="2499" y="1630"/>
                  </a:lnTo>
                  <a:lnTo>
                    <a:pt x="2589" y="1363"/>
                  </a:lnTo>
                  <a:lnTo>
                    <a:pt x="2270" y="1164"/>
                  </a:lnTo>
                  <a:lnTo>
                    <a:pt x="2269" y="1088"/>
                  </a:lnTo>
                  <a:lnTo>
                    <a:pt x="2261" y="1013"/>
                  </a:lnTo>
                  <a:lnTo>
                    <a:pt x="2245" y="939"/>
                  </a:lnTo>
                  <a:lnTo>
                    <a:pt x="2222" y="868"/>
                  </a:lnTo>
                  <a:lnTo>
                    <a:pt x="2191" y="799"/>
                  </a:lnTo>
                  <a:lnTo>
                    <a:pt x="2154" y="732"/>
                  </a:lnTo>
                  <a:lnTo>
                    <a:pt x="2331" y="401"/>
                  </a:lnTo>
                  <a:lnTo>
                    <a:pt x="2119" y="214"/>
                  </a:lnTo>
                  <a:lnTo>
                    <a:pt x="1813" y="432"/>
                  </a:lnTo>
                  <a:lnTo>
                    <a:pt x="1738" y="399"/>
                  </a:lnTo>
                  <a:lnTo>
                    <a:pt x="1659" y="373"/>
                  </a:lnTo>
                  <a:lnTo>
                    <a:pt x="1578" y="352"/>
                  </a:lnTo>
                  <a:lnTo>
                    <a:pt x="1495" y="339"/>
                  </a:lnTo>
                  <a:lnTo>
                    <a:pt x="1410" y="332"/>
                  </a:lnTo>
                  <a:lnTo>
                    <a:pt x="1324" y="332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56">
              <a:extLst>
                <a:ext uri="{FF2B5EF4-FFF2-40B4-BE49-F238E27FC236}">
                  <a16:creationId xmlns:a16="http://schemas.microsoft.com/office/drawing/2014/main" id="{24DD3EA6-F8F2-4F6D-8D6F-53D63502C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" y="610"/>
              <a:ext cx="2589" cy="2388"/>
            </a:xfrm>
            <a:custGeom>
              <a:avLst/>
              <a:gdLst>
                <a:gd name="T0" fmla="+- 0 7521 5708"/>
                <a:gd name="T1" fmla="*/ T0 w 2589"/>
                <a:gd name="T2" fmla="+- 0 1042 610"/>
                <a:gd name="T3" fmla="*/ 1042 h 2388"/>
                <a:gd name="T4" fmla="+- 0 7827 5708"/>
                <a:gd name="T5" fmla="*/ T4 w 2589"/>
                <a:gd name="T6" fmla="+- 0 824 610"/>
                <a:gd name="T7" fmla="*/ 824 h 2388"/>
                <a:gd name="T8" fmla="+- 0 8039 5708"/>
                <a:gd name="T9" fmla="*/ T8 w 2589"/>
                <a:gd name="T10" fmla="+- 0 1011 610"/>
                <a:gd name="T11" fmla="*/ 1011 h 2388"/>
                <a:gd name="T12" fmla="+- 0 7862 5708"/>
                <a:gd name="T13" fmla="*/ T12 w 2589"/>
                <a:gd name="T14" fmla="+- 0 1342 610"/>
                <a:gd name="T15" fmla="*/ 1342 h 2388"/>
                <a:gd name="T16" fmla="+- 0 7899 5708"/>
                <a:gd name="T17" fmla="*/ T16 w 2589"/>
                <a:gd name="T18" fmla="+- 0 1409 610"/>
                <a:gd name="T19" fmla="*/ 1409 h 2388"/>
                <a:gd name="T20" fmla="+- 0 7930 5708"/>
                <a:gd name="T21" fmla="*/ T20 w 2589"/>
                <a:gd name="T22" fmla="+- 0 1478 610"/>
                <a:gd name="T23" fmla="*/ 1478 h 2388"/>
                <a:gd name="T24" fmla="+- 0 7953 5708"/>
                <a:gd name="T25" fmla="*/ T24 w 2589"/>
                <a:gd name="T26" fmla="+- 0 1549 610"/>
                <a:gd name="T27" fmla="*/ 1549 h 2388"/>
                <a:gd name="T28" fmla="+- 0 7969 5708"/>
                <a:gd name="T29" fmla="*/ T28 w 2589"/>
                <a:gd name="T30" fmla="+- 0 1623 610"/>
                <a:gd name="T31" fmla="*/ 1623 h 2388"/>
                <a:gd name="T32" fmla="+- 0 7977 5708"/>
                <a:gd name="T33" fmla="*/ T32 w 2589"/>
                <a:gd name="T34" fmla="+- 0 1698 610"/>
                <a:gd name="T35" fmla="*/ 1698 h 2388"/>
                <a:gd name="T36" fmla="+- 0 7978 5708"/>
                <a:gd name="T37" fmla="*/ T36 w 2589"/>
                <a:gd name="T38" fmla="+- 0 1774 610"/>
                <a:gd name="T39" fmla="*/ 1774 h 2388"/>
                <a:gd name="T40" fmla="+- 0 8297 5708"/>
                <a:gd name="T41" fmla="*/ T40 w 2589"/>
                <a:gd name="T42" fmla="+- 0 1973 610"/>
                <a:gd name="T43" fmla="*/ 1973 h 2388"/>
                <a:gd name="T44" fmla="+- 0 8207 5708"/>
                <a:gd name="T45" fmla="*/ T44 w 2589"/>
                <a:gd name="T46" fmla="+- 0 2240 610"/>
                <a:gd name="T47" fmla="*/ 2240 h 2388"/>
                <a:gd name="T48" fmla="+- 0 7832 5708"/>
                <a:gd name="T49" fmla="*/ T48 w 2589"/>
                <a:gd name="T50" fmla="+- 0 2205 610"/>
                <a:gd name="T51" fmla="*/ 2205 h 2388"/>
                <a:gd name="T52" fmla="+- 0 7784 5708"/>
                <a:gd name="T53" fmla="*/ T52 w 2589"/>
                <a:gd name="T54" fmla="+- 0 2271 610"/>
                <a:gd name="T55" fmla="*/ 2271 h 2388"/>
                <a:gd name="T56" fmla="+- 0 7729 5708"/>
                <a:gd name="T57" fmla="*/ T56 w 2589"/>
                <a:gd name="T58" fmla="+- 0 2333 610"/>
                <a:gd name="T59" fmla="*/ 2333 h 2388"/>
                <a:gd name="T60" fmla="+- 0 7669 5708"/>
                <a:gd name="T61" fmla="*/ T60 w 2589"/>
                <a:gd name="T62" fmla="+- 0 2391 610"/>
                <a:gd name="T63" fmla="*/ 2391 h 2388"/>
                <a:gd name="T64" fmla="+- 0 7604 5708"/>
                <a:gd name="T65" fmla="*/ T64 w 2589"/>
                <a:gd name="T66" fmla="+- 0 2445 610"/>
                <a:gd name="T67" fmla="*/ 2445 h 2388"/>
                <a:gd name="T68" fmla="+- 0 7534 5708"/>
                <a:gd name="T69" fmla="*/ T68 w 2589"/>
                <a:gd name="T70" fmla="+- 0 2493 610"/>
                <a:gd name="T71" fmla="*/ 2493 h 2388"/>
                <a:gd name="T72" fmla="+- 0 7459 5708"/>
                <a:gd name="T73" fmla="*/ T72 w 2589"/>
                <a:gd name="T74" fmla="+- 0 2536 610"/>
                <a:gd name="T75" fmla="*/ 2536 h 2388"/>
                <a:gd name="T76" fmla="+- 0 7471 5708"/>
                <a:gd name="T77" fmla="*/ T76 w 2589"/>
                <a:gd name="T78" fmla="+- 0 2912 610"/>
                <a:gd name="T79" fmla="*/ 2912 h 2388"/>
                <a:gd name="T80" fmla="+- 0 7151 5708"/>
                <a:gd name="T81" fmla="*/ T80 w 2589"/>
                <a:gd name="T82" fmla="+- 0 2998 610"/>
                <a:gd name="T83" fmla="*/ 2998 h 2388"/>
                <a:gd name="T84" fmla="+- 0 6973 5708"/>
                <a:gd name="T85" fmla="*/ T84 w 2589"/>
                <a:gd name="T86" fmla="+- 0 2667 610"/>
                <a:gd name="T87" fmla="*/ 2667 h 2388"/>
                <a:gd name="T88" fmla="+- 0 6887 5708"/>
                <a:gd name="T89" fmla="*/ T88 w 2589"/>
                <a:gd name="T90" fmla="+- 0 2667 610"/>
                <a:gd name="T91" fmla="*/ 2667 h 2388"/>
                <a:gd name="T92" fmla="+- 0 6802 5708"/>
                <a:gd name="T93" fmla="*/ T92 w 2589"/>
                <a:gd name="T94" fmla="+- 0 2660 610"/>
                <a:gd name="T95" fmla="*/ 2660 h 2388"/>
                <a:gd name="T96" fmla="+- 0 6719 5708"/>
                <a:gd name="T97" fmla="*/ T96 w 2589"/>
                <a:gd name="T98" fmla="+- 0 2646 610"/>
                <a:gd name="T99" fmla="*/ 2646 h 2388"/>
                <a:gd name="T100" fmla="+- 0 6638 5708"/>
                <a:gd name="T101" fmla="*/ T100 w 2589"/>
                <a:gd name="T102" fmla="+- 0 2626 610"/>
                <a:gd name="T103" fmla="*/ 2626 h 2388"/>
                <a:gd name="T104" fmla="+- 0 6559 5708"/>
                <a:gd name="T105" fmla="*/ T104 w 2589"/>
                <a:gd name="T106" fmla="+- 0 2599 610"/>
                <a:gd name="T107" fmla="*/ 2599 h 2388"/>
                <a:gd name="T108" fmla="+- 0 6484 5708"/>
                <a:gd name="T109" fmla="*/ T108 w 2589"/>
                <a:gd name="T110" fmla="+- 0 2566 610"/>
                <a:gd name="T111" fmla="*/ 2566 h 2388"/>
                <a:gd name="T112" fmla="+- 0 6178 5708"/>
                <a:gd name="T113" fmla="*/ T112 w 2589"/>
                <a:gd name="T114" fmla="+- 0 2784 610"/>
                <a:gd name="T115" fmla="*/ 2784 h 2388"/>
                <a:gd name="T116" fmla="+- 0 5966 5708"/>
                <a:gd name="T117" fmla="*/ T116 w 2589"/>
                <a:gd name="T118" fmla="+- 0 2597 610"/>
                <a:gd name="T119" fmla="*/ 2597 h 2388"/>
                <a:gd name="T120" fmla="+- 0 6143 5708"/>
                <a:gd name="T121" fmla="*/ T120 w 2589"/>
                <a:gd name="T122" fmla="+- 0 2266 610"/>
                <a:gd name="T123" fmla="*/ 2266 h 2388"/>
                <a:gd name="T124" fmla="+- 0 6106 5708"/>
                <a:gd name="T125" fmla="*/ T124 w 2589"/>
                <a:gd name="T126" fmla="+- 0 2200 610"/>
                <a:gd name="T127" fmla="*/ 2200 h 2388"/>
                <a:gd name="T128" fmla="+- 0 6075 5708"/>
                <a:gd name="T129" fmla="*/ T128 w 2589"/>
                <a:gd name="T130" fmla="+- 0 2130 610"/>
                <a:gd name="T131" fmla="*/ 2130 h 2388"/>
                <a:gd name="T132" fmla="+- 0 6052 5708"/>
                <a:gd name="T133" fmla="*/ T132 w 2589"/>
                <a:gd name="T134" fmla="+- 0 2059 610"/>
                <a:gd name="T135" fmla="*/ 2059 h 2388"/>
                <a:gd name="T136" fmla="+- 0 6036 5708"/>
                <a:gd name="T137" fmla="*/ T136 w 2589"/>
                <a:gd name="T138" fmla="+- 0 1985 610"/>
                <a:gd name="T139" fmla="*/ 1985 h 2388"/>
                <a:gd name="T140" fmla="+- 0 6028 5708"/>
                <a:gd name="T141" fmla="*/ T140 w 2589"/>
                <a:gd name="T142" fmla="+- 0 1910 610"/>
                <a:gd name="T143" fmla="*/ 1910 h 2388"/>
                <a:gd name="T144" fmla="+- 0 6027 5708"/>
                <a:gd name="T145" fmla="*/ T144 w 2589"/>
                <a:gd name="T146" fmla="+- 0 1834 610"/>
                <a:gd name="T147" fmla="*/ 1834 h 2388"/>
                <a:gd name="T148" fmla="+- 0 5708 5708"/>
                <a:gd name="T149" fmla="*/ T148 w 2589"/>
                <a:gd name="T150" fmla="+- 0 1636 610"/>
                <a:gd name="T151" fmla="*/ 1636 h 2388"/>
                <a:gd name="T152" fmla="+- 0 5798 5708"/>
                <a:gd name="T153" fmla="*/ T152 w 2589"/>
                <a:gd name="T154" fmla="+- 0 1368 610"/>
                <a:gd name="T155" fmla="*/ 1368 h 2388"/>
                <a:gd name="T156" fmla="+- 0 6173 5708"/>
                <a:gd name="T157" fmla="*/ T156 w 2589"/>
                <a:gd name="T158" fmla="+- 0 1403 610"/>
                <a:gd name="T159" fmla="*/ 1403 h 2388"/>
                <a:gd name="T160" fmla="+- 0 6221 5708"/>
                <a:gd name="T161" fmla="*/ T160 w 2589"/>
                <a:gd name="T162" fmla="+- 0 1337 610"/>
                <a:gd name="T163" fmla="*/ 1337 h 2388"/>
                <a:gd name="T164" fmla="+- 0 6276 5708"/>
                <a:gd name="T165" fmla="*/ T164 w 2589"/>
                <a:gd name="T166" fmla="+- 0 1275 610"/>
                <a:gd name="T167" fmla="*/ 1275 h 2388"/>
                <a:gd name="T168" fmla="+- 0 6336 5708"/>
                <a:gd name="T169" fmla="*/ T168 w 2589"/>
                <a:gd name="T170" fmla="+- 0 1217 610"/>
                <a:gd name="T171" fmla="*/ 1217 h 2388"/>
                <a:gd name="T172" fmla="+- 0 6401 5708"/>
                <a:gd name="T173" fmla="*/ T172 w 2589"/>
                <a:gd name="T174" fmla="+- 0 1164 610"/>
                <a:gd name="T175" fmla="*/ 1164 h 2388"/>
                <a:gd name="T176" fmla="+- 0 6471 5708"/>
                <a:gd name="T177" fmla="*/ T176 w 2589"/>
                <a:gd name="T178" fmla="+- 0 1115 610"/>
                <a:gd name="T179" fmla="*/ 1115 h 2388"/>
                <a:gd name="T180" fmla="+- 0 6546 5708"/>
                <a:gd name="T181" fmla="*/ T180 w 2589"/>
                <a:gd name="T182" fmla="+- 0 1072 610"/>
                <a:gd name="T183" fmla="*/ 1072 h 2388"/>
                <a:gd name="T184" fmla="+- 0 6534 5708"/>
                <a:gd name="T185" fmla="*/ T184 w 2589"/>
                <a:gd name="T186" fmla="+- 0 696 610"/>
                <a:gd name="T187" fmla="*/ 696 h 2388"/>
                <a:gd name="T188" fmla="+- 0 6854 5708"/>
                <a:gd name="T189" fmla="*/ T188 w 2589"/>
                <a:gd name="T190" fmla="+- 0 610 610"/>
                <a:gd name="T191" fmla="*/ 610 h 2388"/>
                <a:gd name="T192" fmla="+- 0 7032 5708"/>
                <a:gd name="T193" fmla="*/ T192 w 2589"/>
                <a:gd name="T194" fmla="+- 0 942 610"/>
                <a:gd name="T195" fmla="*/ 942 h 2388"/>
                <a:gd name="T196" fmla="+- 0 7118 5708"/>
                <a:gd name="T197" fmla="*/ T196 w 2589"/>
                <a:gd name="T198" fmla="+- 0 942 610"/>
                <a:gd name="T199" fmla="*/ 942 h 2388"/>
                <a:gd name="T200" fmla="+- 0 7203 5708"/>
                <a:gd name="T201" fmla="*/ T200 w 2589"/>
                <a:gd name="T202" fmla="+- 0 949 610"/>
                <a:gd name="T203" fmla="*/ 949 h 2388"/>
                <a:gd name="T204" fmla="+- 0 7286 5708"/>
                <a:gd name="T205" fmla="*/ T204 w 2589"/>
                <a:gd name="T206" fmla="+- 0 962 610"/>
                <a:gd name="T207" fmla="*/ 962 h 2388"/>
                <a:gd name="T208" fmla="+- 0 7367 5708"/>
                <a:gd name="T209" fmla="*/ T208 w 2589"/>
                <a:gd name="T210" fmla="+- 0 983 610"/>
                <a:gd name="T211" fmla="*/ 983 h 2388"/>
                <a:gd name="T212" fmla="+- 0 7446 5708"/>
                <a:gd name="T213" fmla="*/ T212 w 2589"/>
                <a:gd name="T214" fmla="+- 0 1009 610"/>
                <a:gd name="T215" fmla="*/ 1009 h 2388"/>
                <a:gd name="T216" fmla="+- 0 7521 5708"/>
                <a:gd name="T217" fmla="*/ T216 w 2589"/>
                <a:gd name="T218" fmla="+- 0 1042 610"/>
                <a:gd name="T219" fmla="*/ 1042 h 2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589" h="2388">
                  <a:moveTo>
                    <a:pt x="1813" y="432"/>
                  </a:moveTo>
                  <a:lnTo>
                    <a:pt x="2119" y="214"/>
                  </a:lnTo>
                  <a:lnTo>
                    <a:pt x="2331" y="401"/>
                  </a:lnTo>
                  <a:lnTo>
                    <a:pt x="2154" y="732"/>
                  </a:lnTo>
                  <a:lnTo>
                    <a:pt x="2191" y="799"/>
                  </a:lnTo>
                  <a:lnTo>
                    <a:pt x="2222" y="868"/>
                  </a:lnTo>
                  <a:lnTo>
                    <a:pt x="2245" y="939"/>
                  </a:lnTo>
                  <a:lnTo>
                    <a:pt x="2261" y="1013"/>
                  </a:lnTo>
                  <a:lnTo>
                    <a:pt x="2269" y="1088"/>
                  </a:lnTo>
                  <a:lnTo>
                    <a:pt x="2270" y="1164"/>
                  </a:lnTo>
                  <a:lnTo>
                    <a:pt x="2589" y="1363"/>
                  </a:lnTo>
                  <a:lnTo>
                    <a:pt x="2499" y="1630"/>
                  </a:lnTo>
                  <a:lnTo>
                    <a:pt x="2124" y="1595"/>
                  </a:lnTo>
                  <a:lnTo>
                    <a:pt x="2076" y="1661"/>
                  </a:lnTo>
                  <a:lnTo>
                    <a:pt x="2021" y="1723"/>
                  </a:lnTo>
                  <a:lnTo>
                    <a:pt x="1961" y="1781"/>
                  </a:lnTo>
                  <a:lnTo>
                    <a:pt x="1896" y="1835"/>
                  </a:lnTo>
                  <a:lnTo>
                    <a:pt x="1826" y="1883"/>
                  </a:lnTo>
                  <a:lnTo>
                    <a:pt x="1751" y="1926"/>
                  </a:lnTo>
                  <a:lnTo>
                    <a:pt x="1763" y="2302"/>
                  </a:lnTo>
                  <a:lnTo>
                    <a:pt x="1443" y="2388"/>
                  </a:lnTo>
                  <a:lnTo>
                    <a:pt x="1265" y="2057"/>
                  </a:lnTo>
                  <a:lnTo>
                    <a:pt x="1179" y="2057"/>
                  </a:lnTo>
                  <a:lnTo>
                    <a:pt x="1094" y="2050"/>
                  </a:lnTo>
                  <a:lnTo>
                    <a:pt x="1011" y="2036"/>
                  </a:lnTo>
                  <a:lnTo>
                    <a:pt x="930" y="2016"/>
                  </a:lnTo>
                  <a:lnTo>
                    <a:pt x="851" y="1989"/>
                  </a:lnTo>
                  <a:lnTo>
                    <a:pt x="776" y="1956"/>
                  </a:lnTo>
                  <a:lnTo>
                    <a:pt x="470" y="2174"/>
                  </a:lnTo>
                  <a:lnTo>
                    <a:pt x="258" y="1987"/>
                  </a:lnTo>
                  <a:lnTo>
                    <a:pt x="435" y="1656"/>
                  </a:lnTo>
                  <a:lnTo>
                    <a:pt x="398" y="1590"/>
                  </a:lnTo>
                  <a:lnTo>
                    <a:pt x="367" y="1520"/>
                  </a:lnTo>
                  <a:lnTo>
                    <a:pt x="344" y="1449"/>
                  </a:lnTo>
                  <a:lnTo>
                    <a:pt x="328" y="1375"/>
                  </a:lnTo>
                  <a:lnTo>
                    <a:pt x="320" y="1300"/>
                  </a:lnTo>
                  <a:lnTo>
                    <a:pt x="319" y="1224"/>
                  </a:lnTo>
                  <a:lnTo>
                    <a:pt x="0" y="1026"/>
                  </a:lnTo>
                  <a:lnTo>
                    <a:pt x="90" y="758"/>
                  </a:lnTo>
                  <a:lnTo>
                    <a:pt x="465" y="793"/>
                  </a:lnTo>
                  <a:lnTo>
                    <a:pt x="513" y="727"/>
                  </a:lnTo>
                  <a:lnTo>
                    <a:pt x="568" y="665"/>
                  </a:lnTo>
                  <a:lnTo>
                    <a:pt x="628" y="607"/>
                  </a:lnTo>
                  <a:lnTo>
                    <a:pt x="693" y="554"/>
                  </a:lnTo>
                  <a:lnTo>
                    <a:pt x="763" y="505"/>
                  </a:lnTo>
                  <a:lnTo>
                    <a:pt x="838" y="462"/>
                  </a:lnTo>
                  <a:lnTo>
                    <a:pt x="826" y="86"/>
                  </a:lnTo>
                  <a:lnTo>
                    <a:pt x="1146" y="0"/>
                  </a:lnTo>
                  <a:lnTo>
                    <a:pt x="1324" y="332"/>
                  </a:lnTo>
                  <a:lnTo>
                    <a:pt x="1410" y="332"/>
                  </a:lnTo>
                  <a:lnTo>
                    <a:pt x="1495" y="339"/>
                  </a:lnTo>
                  <a:lnTo>
                    <a:pt x="1578" y="352"/>
                  </a:lnTo>
                  <a:lnTo>
                    <a:pt x="1659" y="373"/>
                  </a:lnTo>
                  <a:lnTo>
                    <a:pt x="1738" y="399"/>
                  </a:lnTo>
                  <a:lnTo>
                    <a:pt x="1813" y="432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B5CD23B9-D28E-475B-8D32-66117B36E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4" y="2594"/>
              <a:ext cx="1876" cy="2971"/>
            </a:xfrm>
            <a:custGeom>
              <a:avLst/>
              <a:gdLst>
                <a:gd name="T0" fmla="+- 0 8020 7945"/>
                <a:gd name="T1" fmla="*/ T0 w 1876"/>
                <a:gd name="T2" fmla="+- 0 2596 2594"/>
                <a:gd name="T3" fmla="*/ 2596 h 2971"/>
                <a:gd name="T4" fmla="+- 0 7959 7945"/>
                <a:gd name="T5" fmla="*/ T4 w 1876"/>
                <a:gd name="T6" fmla="+- 0 2773 2594"/>
                <a:gd name="T7" fmla="*/ 2773 h 2971"/>
                <a:gd name="T8" fmla="+- 0 8117 7945"/>
                <a:gd name="T9" fmla="*/ T8 w 1876"/>
                <a:gd name="T10" fmla="+- 0 2768 2594"/>
                <a:gd name="T11" fmla="*/ 2768 h 2971"/>
                <a:gd name="T12" fmla="+- 0 8273 7945"/>
                <a:gd name="T13" fmla="*/ T12 w 1876"/>
                <a:gd name="T14" fmla="+- 0 2779 2594"/>
                <a:gd name="T15" fmla="*/ 2779 h 2971"/>
                <a:gd name="T16" fmla="+- 0 8427 7945"/>
                <a:gd name="T17" fmla="*/ T16 w 1876"/>
                <a:gd name="T18" fmla="+- 0 2805 2594"/>
                <a:gd name="T19" fmla="*/ 2805 h 2971"/>
                <a:gd name="T20" fmla="+- 0 8576 7945"/>
                <a:gd name="T21" fmla="*/ T20 w 1876"/>
                <a:gd name="T22" fmla="+- 0 2846 2594"/>
                <a:gd name="T23" fmla="*/ 2846 h 2971"/>
                <a:gd name="T24" fmla="+- 0 8721 7945"/>
                <a:gd name="T25" fmla="*/ T24 w 1876"/>
                <a:gd name="T26" fmla="+- 0 2902 2594"/>
                <a:gd name="T27" fmla="*/ 2902 h 2971"/>
                <a:gd name="T28" fmla="+- 0 8860 7945"/>
                <a:gd name="T29" fmla="*/ T28 w 1876"/>
                <a:gd name="T30" fmla="+- 0 2972 2594"/>
                <a:gd name="T31" fmla="*/ 2972 h 2971"/>
                <a:gd name="T32" fmla="+- 0 8992 7945"/>
                <a:gd name="T33" fmla="*/ T32 w 1876"/>
                <a:gd name="T34" fmla="+- 0 3057 2594"/>
                <a:gd name="T35" fmla="*/ 3057 h 2971"/>
                <a:gd name="T36" fmla="+- 0 9116 7945"/>
                <a:gd name="T37" fmla="*/ T36 w 1876"/>
                <a:gd name="T38" fmla="+- 0 3154 2594"/>
                <a:gd name="T39" fmla="*/ 3154 h 2971"/>
                <a:gd name="T40" fmla="+- 0 9224 7945"/>
                <a:gd name="T41" fmla="*/ T40 w 1876"/>
                <a:gd name="T42" fmla="+- 0 3259 2594"/>
                <a:gd name="T43" fmla="*/ 3259 h 2971"/>
                <a:gd name="T44" fmla="+- 0 9320 7945"/>
                <a:gd name="T45" fmla="*/ T44 w 1876"/>
                <a:gd name="T46" fmla="+- 0 3371 2594"/>
                <a:gd name="T47" fmla="*/ 3371 h 2971"/>
                <a:gd name="T48" fmla="+- 0 9404 7945"/>
                <a:gd name="T49" fmla="*/ T48 w 1876"/>
                <a:gd name="T50" fmla="+- 0 3490 2594"/>
                <a:gd name="T51" fmla="*/ 3490 h 2971"/>
                <a:gd name="T52" fmla="+- 0 9476 7945"/>
                <a:gd name="T53" fmla="*/ T52 w 1876"/>
                <a:gd name="T54" fmla="+- 0 3615 2594"/>
                <a:gd name="T55" fmla="*/ 3615 h 2971"/>
                <a:gd name="T56" fmla="+- 0 9535 7945"/>
                <a:gd name="T57" fmla="*/ T56 w 1876"/>
                <a:gd name="T58" fmla="+- 0 3745 2594"/>
                <a:gd name="T59" fmla="*/ 3745 h 2971"/>
                <a:gd name="T60" fmla="+- 0 9582 7945"/>
                <a:gd name="T61" fmla="*/ T60 w 1876"/>
                <a:gd name="T62" fmla="+- 0 3878 2594"/>
                <a:gd name="T63" fmla="*/ 3878 h 2971"/>
                <a:gd name="T64" fmla="+- 0 9616 7945"/>
                <a:gd name="T65" fmla="*/ T64 w 1876"/>
                <a:gd name="T66" fmla="+- 0 4015 2594"/>
                <a:gd name="T67" fmla="*/ 4015 h 2971"/>
                <a:gd name="T68" fmla="+- 0 9638 7945"/>
                <a:gd name="T69" fmla="*/ T68 w 1876"/>
                <a:gd name="T70" fmla="+- 0 4155 2594"/>
                <a:gd name="T71" fmla="*/ 4155 h 2971"/>
                <a:gd name="T72" fmla="+- 0 9647 7945"/>
                <a:gd name="T73" fmla="*/ T72 w 1876"/>
                <a:gd name="T74" fmla="+- 0 4295 2594"/>
                <a:gd name="T75" fmla="*/ 4295 h 2971"/>
                <a:gd name="T76" fmla="+- 0 9643 7945"/>
                <a:gd name="T77" fmla="*/ T76 w 1876"/>
                <a:gd name="T78" fmla="+- 0 4436 2594"/>
                <a:gd name="T79" fmla="*/ 4436 h 2971"/>
                <a:gd name="T80" fmla="+- 0 9627 7945"/>
                <a:gd name="T81" fmla="*/ T80 w 1876"/>
                <a:gd name="T82" fmla="+- 0 4576 2594"/>
                <a:gd name="T83" fmla="*/ 4576 h 2971"/>
                <a:gd name="T84" fmla="+- 0 9598 7945"/>
                <a:gd name="T85" fmla="*/ T84 w 1876"/>
                <a:gd name="T86" fmla="+- 0 4715 2594"/>
                <a:gd name="T87" fmla="*/ 4715 h 2971"/>
                <a:gd name="T88" fmla="+- 0 9557 7945"/>
                <a:gd name="T89" fmla="*/ T88 w 1876"/>
                <a:gd name="T90" fmla="+- 0 4852 2594"/>
                <a:gd name="T91" fmla="*/ 4852 h 2971"/>
                <a:gd name="T92" fmla="+- 0 9502 7945"/>
                <a:gd name="T93" fmla="*/ T92 w 1876"/>
                <a:gd name="T94" fmla="+- 0 4985 2594"/>
                <a:gd name="T95" fmla="*/ 4985 h 2971"/>
                <a:gd name="T96" fmla="+- 0 9435 7945"/>
                <a:gd name="T97" fmla="*/ T96 w 1876"/>
                <a:gd name="T98" fmla="+- 0 5114 2594"/>
                <a:gd name="T99" fmla="*/ 5114 h 2971"/>
                <a:gd name="T100" fmla="+- 0 9354 7945"/>
                <a:gd name="T101" fmla="*/ T100 w 1876"/>
                <a:gd name="T102" fmla="+- 0 5237 2594"/>
                <a:gd name="T103" fmla="*/ 5237 h 2971"/>
                <a:gd name="T104" fmla="+- 0 9260 7945"/>
                <a:gd name="T105" fmla="*/ T104 w 1876"/>
                <a:gd name="T106" fmla="+- 0 5355 2594"/>
                <a:gd name="T107" fmla="*/ 5355 h 2971"/>
                <a:gd name="T108" fmla="+- 0 9221 7945"/>
                <a:gd name="T109" fmla="*/ T108 w 1876"/>
                <a:gd name="T110" fmla="+- 0 5521 2594"/>
                <a:gd name="T111" fmla="*/ 5521 h 2971"/>
                <a:gd name="T112" fmla="+- 0 9380 7945"/>
                <a:gd name="T113" fmla="*/ T112 w 1876"/>
                <a:gd name="T114" fmla="+- 0 5481 2594"/>
                <a:gd name="T115" fmla="*/ 5481 h 2971"/>
                <a:gd name="T116" fmla="+- 0 9480 7945"/>
                <a:gd name="T117" fmla="*/ T116 w 1876"/>
                <a:gd name="T118" fmla="+- 0 5359 2594"/>
                <a:gd name="T119" fmla="*/ 5359 h 2971"/>
                <a:gd name="T120" fmla="+- 0 9567 7945"/>
                <a:gd name="T121" fmla="*/ T120 w 1876"/>
                <a:gd name="T122" fmla="+- 0 5229 2594"/>
                <a:gd name="T123" fmla="*/ 5229 h 2971"/>
                <a:gd name="T124" fmla="+- 0 9642 7945"/>
                <a:gd name="T125" fmla="*/ T124 w 1876"/>
                <a:gd name="T126" fmla="+- 0 5092 2594"/>
                <a:gd name="T127" fmla="*/ 5092 h 2971"/>
                <a:gd name="T128" fmla="+- 0 9705 7945"/>
                <a:gd name="T129" fmla="*/ T128 w 1876"/>
                <a:gd name="T130" fmla="+- 0 4950 2594"/>
                <a:gd name="T131" fmla="*/ 4950 h 2971"/>
                <a:gd name="T132" fmla="+- 0 9754 7945"/>
                <a:gd name="T133" fmla="*/ T132 w 1876"/>
                <a:gd name="T134" fmla="+- 0 4803 2594"/>
                <a:gd name="T135" fmla="*/ 4803 h 2971"/>
                <a:gd name="T136" fmla="+- 0 9790 7945"/>
                <a:gd name="T137" fmla="*/ T136 w 1876"/>
                <a:gd name="T138" fmla="+- 0 4652 2594"/>
                <a:gd name="T139" fmla="*/ 4652 h 2971"/>
                <a:gd name="T140" fmla="+- 0 9812 7945"/>
                <a:gd name="T141" fmla="*/ T140 w 1876"/>
                <a:gd name="T142" fmla="+- 0 4498 2594"/>
                <a:gd name="T143" fmla="*/ 4498 h 2971"/>
                <a:gd name="T144" fmla="+- 0 9820 7945"/>
                <a:gd name="T145" fmla="*/ T144 w 1876"/>
                <a:gd name="T146" fmla="+- 0 4341 2594"/>
                <a:gd name="T147" fmla="*/ 4341 h 2971"/>
                <a:gd name="T148" fmla="+- 0 9815 7945"/>
                <a:gd name="T149" fmla="*/ T148 w 1876"/>
                <a:gd name="T150" fmla="+- 0 4184 2594"/>
                <a:gd name="T151" fmla="*/ 4184 h 2971"/>
                <a:gd name="T152" fmla="+- 0 9796 7945"/>
                <a:gd name="T153" fmla="*/ T152 w 1876"/>
                <a:gd name="T154" fmla="+- 0 4035 2594"/>
                <a:gd name="T155" fmla="*/ 4035 h 2971"/>
                <a:gd name="T156" fmla="+- 0 9765 7945"/>
                <a:gd name="T157" fmla="*/ T156 w 1876"/>
                <a:gd name="T158" fmla="+- 0 3891 2594"/>
                <a:gd name="T159" fmla="*/ 3891 h 2971"/>
                <a:gd name="T160" fmla="+- 0 9723 7945"/>
                <a:gd name="T161" fmla="*/ T160 w 1876"/>
                <a:gd name="T162" fmla="+- 0 3752 2594"/>
                <a:gd name="T163" fmla="*/ 3752 h 2971"/>
                <a:gd name="T164" fmla="+- 0 9670 7945"/>
                <a:gd name="T165" fmla="*/ T164 w 1876"/>
                <a:gd name="T166" fmla="+- 0 3619 2594"/>
                <a:gd name="T167" fmla="*/ 3619 h 2971"/>
                <a:gd name="T168" fmla="+- 0 9606 7945"/>
                <a:gd name="T169" fmla="*/ T168 w 1876"/>
                <a:gd name="T170" fmla="+- 0 3492 2594"/>
                <a:gd name="T171" fmla="*/ 3492 h 2971"/>
                <a:gd name="T172" fmla="+- 0 9533 7945"/>
                <a:gd name="T173" fmla="*/ T172 w 1876"/>
                <a:gd name="T174" fmla="+- 0 3371 2594"/>
                <a:gd name="T175" fmla="*/ 3371 h 2971"/>
                <a:gd name="T176" fmla="+- 0 9450 7945"/>
                <a:gd name="T177" fmla="*/ T176 w 1876"/>
                <a:gd name="T178" fmla="+- 0 3256 2594"/>
                <a:gd name="T179" fmla="*/ 3256 h 2971"/>
                <a:gd name="T180" fmla="+- 0 9359 7945"/>
                <a:gd name="T181" fmla="*/ T180 w 1876"/>
                <a:gd name="T182" fmla="+- 0 3150 2594"/>
                <a:gd name="T183" fmla="*/ 3150 h 2971"/>
                <a:gd name="T184" fmla="+- 0 9260 7945"/>
                <a:gd name="T185" fmla="*/ T184 w 1876"/>
                <a:gd name="T186" fmla="+- 0 3051 2594"/>
                <a:gd name="T187" fmla="*/ 3051 h 2971"/>
                <a:gd name="T188" fmla="+- 0 9153 7945"/>
                <a:gd name="T189" fmla="*/ T188 w 1876"/>
                <a:gd name="T190" fmla="+- 0 2961 2594"/>
                <a:gd name="T191" fmla="*/ 2961 h 2971"/>
                <a:gd name="T192" fmla="+- 0 9039 7945"/>
                <a:gd name="T193" fmla="*/ T192 w 1876"/>
                <a:gd name="T194" fmla="+- 0 2879 2594"/>
                <a:gd name="T195" fmla="*/ 2879 h 2971"/>
                <a:gd name="T196" fmla="+- 0 8919 7945"/>
                <a:gd name="T197" fmla="*/ T196 w 1876"/>
                <a:gd name="T198" fmla="+- 0 2807 2594"/>
                <a:gd name="T199" fmla="*/ 2807 h 2971"/>
                <a:gd name="T200" fmla="+- 0 8793 7945"/>
                <a:gd name="T201" fmla="*/ T200 w 1876"/>
                <a:gd name="T202" fmla="+- 0 2744 2594"/>
                <a:gd name="T203" fmla="*/ 2744 h 2971"/>
                <a:gd name="T204" fmla="+- 0 8662 7945"/>
                <a:gd name="T205" fmla="*/ T204 w 1876"/>
                <a:gd name="T206" fmla="+- 0 2692 2594"/>
                <a:gd name="T207" fmla="*/ 2692 h 2971"/>
                <a:gd name="T208" fmla="+- 0 8526 7945"/>
                <a:gd name="T209" fmla="*/ T208 w 1876"/>
                <a:gd name="T210" fmla="+- 0 2650 2594"/>
                <a:gd name="T211" fmla="*/ 2650 h 2971"/>
                <a:gd name="T212" fmla="+- 0 8385 7945"/>
                <a:gd name="T213" fmla="*/ T212 w 1876"/>
                <a:gd name="T214" fmla="+- 0 2620 2594"/>
                <a:gd name="T215" fmla="*/ 2620 h 2971"/>
                <a:gd name="T216" fmla="+- 0 8241 7945"/>
                <a:gd name="T217" fmla="*/ T216 w 1876"/>
                <a:gd name="T218" fmla="+- 0 2601 2594"/>
                <a:gd name="T219" fmla="*/ 2601 h 2971"/>
                <a:gd name="T220" fmla="+- 0 8094 7945"/>
                <a:gd name="T221" fmla="*/ T220 w 1876"/>
                <a:gd name="T222" fmla="+- 0 2594 2594"/>
                <a:gd name="T223" fmla="*/ 2594 h 29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876" h="2971">
                  <a:moveTo>
                    <a:pt x="149" y="0"/>
                  </a:moveTo>
                  <a:lnTo>
                    <a:pt x="75" y="2"/>
                  </a:lnTo>
                  <a:lnTo>
                    <a:pt x="0" y="6"/>
                  </a:lnTo>
                  <a:lnTo>
                    <a:pt x="14" y="179"/>
                  </a:lnTo>
                  <a:lnTo>
                    <a:pt x="93" y="174"/>
                  </a:lnTo>
                  <a:lnTo>
                    <a:pt x="172" y="174"/>
                  </a:lnTo>
                  <a:lnTo>
                    <a:pt x="250" y="177"/>
                  </a:lnTo>
                  <a:lnTo>
                    <a:pt x="328" y="185"/>
                  </a:lnTo>
                  <a:lnTo>
                    <a:pt x="405" y="196"/>
                  </a:lnTo>
                  <a:lnTo>
                    <a:pt x="482" y="211"/>
                  </a:lnTo>
                  <a:lnTo>
                    <a:pt x="557" y="230"/>
                  </a:lnTo>
                  <a:lnTo>
                    <a:pt x="631" y="252"/>
                  </a:lnTo>
                  <a:lnTo>
                    <a:pt x="705" y="278"/>
                  </a:lnTo>
                  <a:lnTo>
                    <a:pt x="776" y="308"/>
                  </a:lnTo>
                  <a:lnTo>
                    <a:pt x="847" y="341"/>
                  </a:lnTo>
                  <a:lnTo>
                    <a:pt x="915" y="378"/>
                  </a:lnTo>
                  <a:lnTo>
                    <a:pt x="982" y="419"/>
                  </a:lnTo>
                  <a:lnTo>
                    <a:pt x="1047" y="463"/>
                  </a:lnTo>
                  <a:lnTo>
                    <a:pt x="1110" y="510"/>
                  </a:lnTo>
                  <a:lnTo>
                    <a:pt x="1171" y="560"/>
                  </a:lnTo>
                  <a:lnTo>
                    <a:pt x="1227" y="612"/>
                  </a:lnTo>
                  <a:lnTo>
                    <a:pt x="1279" y="665"/>
                  </a:lnTo>
                  <a:lnTo>
                    <a:pt x="1329" y="720"/>
                  </a:lnTo>
                  <a:lnTo>
                    <a:pt x="1375" y="777"/>
                  </a:lnTo>
                  <a:lnTo>
                    <a:pt x="1419" y="836"/>
                  </a:lnTo>
                  <a:lnTo>
                    <a:pt x="1459" y="896"/>
                  </a:lnTo>
                  <a:lnTo>
                    <a:pt x="1496" y="958"/>
                  </a:lnTo>
                  <a:lnTo>
                    <a:pt x="1531" y="1021"/>
                  </a:lnTo>
                  <a:lnTo>
                    <a:pt x="1562" y="1085"/>
                  </a:lnTo>
                  <a:lnTo>
                    <a:pt x="1590" y="1151"/>
                  </a:lnTo>
                  <a:lnTo>
                    <a:pt x="1615" y="1217"/>
                  </a:lnTo>
                  <a:lnTo>
                    <a:pt x="1637" y="1284"/>
                  </a:lnTo>
                  <a:lnTo>
                    <a:pt x="1655" y="1353"/>
                  </a:lnTo>
                  <a:lnTo>
                    <a:pt x="1671" y="1421"/>
                  </a:lnTo>
                  <a:lnTo>
                    <a:pt x="1683" y="1491"/>
                  </a:lnTo>
                  <a:lnTo>
                    <a:pt x="1693" y="1561"/>
                  </a:lnTo>
                  <a:lnTo>
                    <a:pt x="1699" y="1631"/>
                  </a:lnTo>
                  <a:lnTo>
                    <a:pt x="1702" y="1701"/>
                  </a:lnTo>
                  <a:lnTo>
                    <a:pt x="1702" y="1772"/>
                  </a:lnTo>
                  <a:lnTo>
                    <a:pt x="1698" y="1842"/>
                  </a:lnTo>
                  <a:lnTo>
                    <a:pt x="1692" y="1912"/>
                  </a:lnTo>
                  <a:lnTo>
                    <a:pt x="1682" y="1982"/>
                  </a:lnTo>
                  <a:lnTo>
                    <a:pt x="1669" y="2052"/>
                  </a:lnTo>
                  <a:lnTo>
                    <a:pt x="1653" y="2121"/>
                  </a:lnTo>
                  <a:lnTo>
                    <a:pt x="1634" y="2190"/>
                  </a:lnTo>
                  <a:lnTo>
                    <a:pt x="1612" y="2258"/>
                  </a:lnTo>
                  <a:lnTo>
                    <a:pt x="1586" y="2325"/>
                  </a:lnTo>
                  <a:lnTo>
                    <a:pt x="1557" y="2391"/>
                  </a:lnTo>
                  <a:lnTo>
                    <a:pt x="1525" y="2456"/>
                  </a:lnTo>
                  <a:lnTo>
                    <a:pt x="1490" y="2520"/>
                  </a:lnTo>
                  <a:lnTo>
                    <a:pt x="1451" y="2582"/>
                  </a:lnTo>
                  <a:lnTo>
                    <a:pt x="1409" y="2643"/>
                  </a:lnTo>
                  <a:lnTo>
                    <a:pt x="1364" y="2703"/>
                  </a:lnTo>
                  <a:lnTo>
                    <a:pt x="1315" y="2761"/>
                  </a:lnTo>
                  <a:lnTo>
                    <a:pt x="1236" y="2677"/>
                  </a:lnTo>
                  <a:lnTo>
                    <a:pt x="1276" y="2927"/>
                  </a:lnTo>
                  <a:lnTo>
                    <a:pt x="1514" y="2971"/>
                  </a:lnTo>
                  <a:lnTo>
                    <a:pt x="1435" y="2887"/>
                  </a:lnTo>
                  <a:lnTo>
                    <a:pt x="1486" y="2827"/>
                  </a:lnTo>
                  <a:lnTo>
                    <a:pt x="1535" y="2765"/>
                  </a:lnTo>
                  <a:lnTo>
                    <a:pt x="1580" y="2701"/>
                  </a:lnTo>
                  <a:lnTo>
                    <a:pt x="1622" y="2635"/>
                  </a:lnTo>
                  <a:lnTo>
                    <a:pt x="1661" y="2567"/>
                  </a:lnTo>
                  <a:lnTo>
                    <a:pt x="1697" y="2498"/>
                  </a:lnTo>
                  <a:lnTo>
                    <a:pt x="1730" y="2428"/>
                  </a:lnTo>
                  <a:lnTo>
                    <a:pt x="1760" y="2356"/>
                  </a:lnTo>
                  <a:lnTo>
                    <a:pt x="1786" y="2283"/>
                  </a:lnTo>
                  <a:lnTo>
                    <a:pt x="1809" y="2209"/>
                  </a:lnTo>
                  <a:lnTo>
                    <a:pt x="1828" y="2134"/>
                  </a:lnTo>
                  <a:lnTo>
                    <a:pt x="1845" y="2058"/>
                  </a:lnTo>
                  <a:lnTo>
                    <a:pt x="1858" y="1981"/>
                  </a:lnTo>
                  <a:lnTo>
                    <a:pt x="1867" y="1904"/>
                  </a:lnTo>
                  <a:lnTo>
                    <a:pt x="1873" y="1826"/>
                  </a:lnTo>
                  <a:lnTo>
                    <a:pt x="1875" y="1747"/>
                  </a:lnTo>
                  <a:lnTo>
                    <a:pt x="1874" y="1669"/>
                  </a:lnTo>
                  <a:lnTo>
                    <a:pt x="1870" y="1590"/>
                  </a:lnTo>
                  <a:lnTo>
                    <a:pt x="1862" y="1515"/>
                  </a:lnTo>
                  <a:lnTo>
                    <a:pt x="1851" y="1441"/>
                  </a:lnTo>
                  <a:lnTo>
                    <a:pt x="1837" y="1369"/>
                  </a:lnTo>
                  <a:lnTo>
                    <a:pt x="1820" y="1297"/>
                  </a:lnTo>
                  <a:lnTo>
                    <a:pt x="1800" y="1227"/>
                  </a:lnTo>
                  <a:lnTo>
                    <a:pt x="1778" y="1158"/>
                  </a:lnTo>
                  <a:lnTo>
                    <a:pt x="1753" y="1091"/>
                  </a:lnTo>
                  <a:lnTo>
                    <a:pt x="1725" y="1025"/>
                  </a:lnTo>
                  <a:lnTo>
                    <a:pt x="1694" y="960"/>
                  </a:lnTo>
                  <a:lnTo>
                    <a:pt x="1661" y="898"/>
                  </a:lnTo>
                  <a:lnTo>
                    <a:pt x="1626" y="836"/>
                  </a:lnTo>
                  <a:lnTo>
                    <a:pt x="1588" y="777"/>
                  </a:lnTo>
                  <a:lnTo>
                    <a:pt x="1548" y="719"/>
                  </a:lnTo>
                  <a:lnTo>
                    <a:pt x="1505" y="662"/>
                  </a:lnTo>
                  <a:lnTo>
                    <a:pt x="1461" y="608"/>
                  </a:lnTo>
                  <a:lnTo>
                    <a:pt x="1414" y="556"/>
                  </a:lnTo>
                  <a:lnTo>
                    <a:pt x="1366" y="505"/>
                  </a:lnTo>
                  <a:lnTo>
                    <a:pt x="1315" y="457"/>
                  </a:lnTo>
                  <a:lnTo>
                    <a:pt x="1263" y="411"/>
                  </a:lnTo>
                  <a:lnTo>
                    <a:pt x="1208" y="367"/>
                  </a:lnTo>
                  <a:lnTo>
                    <a:pt x="1152" y="325"/>
                  </a:lnTo>
                  <a:lnTo>
                    <a:pt x="1094" y="285"/>
                  </a:lnTo>
                  <a:lnTo>
                    <a:pt x="1035" y="248"/>
                  </a:lnTo>
                  <a:lnTo>
                    <a:pt x="974" y="213"/>
                  </a:lnTo>
                  <a:lnTo>
                    <a:pt x="912" y="180"/>
                  </a:lnTo>
                  <a:lnTo>
                    <a:pt x="848" y="150"/>
                  </a:lnTo>
                  <a:lnTo>
                    <a:pt x="783" y="122"/>
                  </a:lnTo>
                  <a:lnTo>
                    <a:pt x="717" y="98"/>
                  </a:lnTo>
                  <a:lnTo>
                    <a:pt x="649" y="75"/>
                  </a:lnTo>
                  <a:lnTo>
                    <a:pt x="581" y="56"/>
                  </a:lnTo>
                  <a:lnTo>
                    <a:pt x="511" y="39"/>
                  </a:lnTo>
                  <a:lnTo>
                    <a:pt x="440" y="26"/>
                  </a:lnTo>
                  <a:lnTo>
                    <a:pt x="369" y="15"/>
                  </a:lnTo>
                  <a:lnTo>
                    <a:pt x="296" y="7"/>
                  </a:lnTo>
                  <a:lnTo>
                    <a:pt x="223" y="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54">
              <a:extLst>
                <a:ext uri="{FF2B5EF4-FFF2-40B4-BE49-F238E27FC236}">
                  <a16:creationId xmlns:a16="http://schemas.microsoft.com/office/drawing/2014/main" id="{DE56E981-D34C-4405-A1F8-E94505FC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4" y="2594"/>
              <a:ext cx="1876" cy="2971"/>
            </a:xfrm>
            <a:custGeom>
              <a:avLst/>
              <a:gdLst>
                <a:gd name="T0" fmla="+- 0 8020 7945"/>
                <a:gd name="T1" fmla="*/ T0 w 1876"/>
                <a:gd name="T2" fmla="+- 0 2596 2594"/>
                <a:gd name="T3" fmla="*/ 2596 h 2971"/>
                <a:gd name="T4" fmla="+- 0 8168 7945"/>
                <a:gd name="T5" fmla="*/ T4 w 1876"/>
                <a:gd name="T6" fmla="+- 0 2596 2594"/>
                <a:gd name="T7" fmla="*/ 2596 h 2971"/>
                <a:gd name="T8" fmla="+- 0 8314 7945"/>
                <a:gd name="T9" fmla="*/ T8 w 1876"/>
                <a:gd name="T10" fmla="+- 0 2609 2594"/>
                <a:gd name="T11" fmla="*/ 2609 h 2971"/>
                <a:gd name="T12" fmla="+- 0 8456 7945"/>
                <a:gd name="T13" fmla="*/ T12 w 1876"/>
                <a:gd name="T14" fmla="+- 0 2633 2594"/>
                <a:gd name="T15" fmla="*/ 2633 h 2971"/>
                <a:gd name="T16" fmla="+- 0 8594 7945"/>
                <a:gd name="T17" fmla="*/ T16 w 1876"/>
                <a:gd name="T18" fmla="+- 0 2669 2594"/>
                <a:gd name="T19" fmla="*/ 2669 h 2971"/>
                <a:gd name="T20" fmla="+- 0 8728 7945"/>
                <a:gd name="T21" fmla="*/ T20 w 1876"/>
                <a:gd name="T22" fmla="+- 0 2716 2594"/>
                <a:gd name="T23" fmla="*/ 2716 h 2971"/>
                <a:gd name="T24" fmla="+- 0 8857 7945"/>
                <a:gd name="T25" fmla="*/ T24 w 1876"/>
                <a:gd name="T26" fmla="+- 0 2774 2594"/>
                <a:gd name="T27" fmla="*/ 2774 h 2971"/>
                <a:gd name="T28" fmla="+- 0 8980 7945"/>
                <a:gd name="T29" fmla="*/ T28 w 1876"/>
                <a:gd name="T30" fmla="+- 0 2842 2594"/>
                <a:gd name="T31" fmla="*/ 2842 h 2971"/>
                <a:gd name="T32" fmla="+- 0 9097 7945"/>
                <a:gd name="T33" fmla="*/ T32 w 1876"/>
                <a:gd name="T34" fmla="+- 0 2919 2594"/>
                <a:gd name="T35" fmla="*/ 2919 h 2971"/>
                <a:gd name="T36" fmla="+- 0 9208 7945"/>
                <a:gd name="T37" fmla="*/ T36 w 1876"/>
                <a:gd name="T38" fmla="+- 0 3005 2594"/>
                <a:gd name="T39" fmla="*/ 3005 h 2971"/>
                <a:gd name="T40" fmla="+- 0 9311 7945"/>
                <a:gd name="T41" fmla="*/ T40 w 1876"/>
                <a:gd name="T42" fmla="+- 0 3099 2594"/>
                <a:gd name="T43" fmla="*/ 3099 h 2971"/>
                <a:gd name="T44" fmla="+- 0 9406 7945"/>
                <a:gd name="T45" fmla="*/ T44 w 1876"/>
                <a:gd name="T46" fmla="+- 0 3202 2594"/>
                <a:gd name="T47" fmla="*/ 3202 h 2971"/>
                <a:gd name="T48" fmla="+- 0 9493 7945"/>
                <a:gd name="T49" fmla="*/ T48 w 1876"/>
                <a:gd name="T50" fmla="+- 0 3313 2594"/>
                <a:gd name="T51" fmla="*/ 3313 h 2971"/>
                <a:gd name="T52" fmla="+- 0 9571 7945"/>
                <a:gd name="T53" fmla="*/ T52 w 1876"/>
                <a:gd name="T54" fmla="+- 0 3430 2594"/>
                <a:gd name="T55" fmla="*/ 3430 h 2971"/>
                <a:gd name="T56" fmla="+- 0 9639 7945"/>
                <a:gd name="T57" fmla="*/ T56 w 1876"/>
                <a:gd name="T58" fmla="+- 0 3554 2594"/>
                <a:gd name="T59" fmla="*/ 3554 h 2971"/>
                <a:gd name="T60" fmla="+- 0 9698 7945"/>
                <a:gd name="T61" fmla="*/ T60 w 1876"/>
                <a:gd name="T62" fmla="+- 0 3685 2594"/>
                <a:gd name="T63" fmla="*/ 3685 h 2971"/>
                <a:gd name="T64" fmla="+- 0 9745 7945"/>
                <a:gd name="T65" fmla="*/ T64 w 1876"/>
                <a:gd name="T66" fmla="+- 0 3821 2594"/>
                <a:gd name="T67" fmla="*/ 3821 h 2971"/>
                <a:gd name="T68" fmla="+- 0 9782 7945"/>
                <a:gd name="T69" fmla="*/ T68 w 1876"/>
                <a:gd name="T70" fmla="+- 0 3963 2594"/>
                <a:gd name="T71" fmla="*/ 3963 h 2971"/>
                <a:gd name="T72" fmla="+- 0 9807 7945"/>
                <a:gd name="T73" fmla="*/ T72 w 1876"/>
                <a:gd name="T74" fmla="+- 0 4109 2594"/>
                <a:gd name="T75" fmla="*/ 4109 h 2971"/>
                <a:gd name="T76" fmla="+- 0 9819 7945"/>
                <a:gd name="T77" fmla="*/ T76 w 1876"/>
                <a:gd name="T78" fmla="+- 0 4263 2594"/>
                <a:gd name="T79" fmla="*/ 4263 h 2971"/>
                <a:gd name="T80" fmla="+- 0 9818 7945"/>
                <a:gd name="T81" fmla="*/ T80 w 1876"/>
                <a:gd name="T82" fmla="+- 0 4420 2594"/>
                <a:gd name="T83" fmla="*/ 4420 h 2971"/>
                <a:gd name="T84" fmla="+- 0 9803 7945"/>
                <a:gd name="T85" fmla="*/ T84 w 1876"/>
                <a:gd name="T86" fmla="+- 0 4575 2594"/>
                <a:gd name="T87" fmla="*/ 4575 h 2971"/>
                <a:gd name="T88" fmla="+- 0 9773 7945"/>
                <a:gd name="T89" fmla="*/ T88 w 1876"/>
                <a:gd name="T90" fmla="+- 0 4728 2594"/>
                <a:gd name="T91" fmla="*/ 4728 h 2971"/>
                <a:gd name="T92" fmla="+- 0 9731 7945"/>
                <a:gd name="T93" fmla="*/ T92 w 1876"/>
                <a:gd name="T94" fmla="+- 0 4877 2594"/>
                <a:gd name="T95" fmla="*/ 4877 h 2971"/>
                <a:gd name="T96" fmla="+- 0 9675 7945"/>
                <a:gd name="T97" fmla="*/ T96 w 1876"/>
                <a:gd name="T98" fmla="+- 0 5022 2594"/>
                <a:gd name="T99" fmla="*/ 5022 h 2971"/>
                <a:gd name="T100" fmla="+- 0 9606 7945"/>
                <a:gd name="T101" fmla="*/ T100 w 1876"/>
                <a:gd name="T102" fmla="+- 0 5161 2594"/>
                <a:gd name="T103" fmla="*/ 5161 h 2971"/>
                <a:gd name="T104" fmla="+- 0 9525 7945"/>
                <a:gd name="T105" fmla="*/ T104 w 1876"/>
                <a:gd name="T106" fmla="+- 0 5295 2594"/>
                <a:gd name="T107" fmla="*/ 5295 h 2971"/>
                <a:gd name="T108" fmla="+- 0 9431 7945"/>
                <a:gd name="T109" fmla="*/ T108 w 1876"/>
                <a:gd name="T110" fmla="+- 0 5421 2594"/>
                <a:gd name="T111" fmla="*/ 5421 h 2971"/>
                <a:gd name="T112" fmla="+- 0 9459 7945"/>
                <a:gd name="T113" fmla="*/ T112 w 1876"/>
                <a:gd name="T114" fmla="+- 0 5565 2594"/>
                <a:gd name="T115" fmla="*/ 5565 h 2971"/>
                <a:gd name="T116" fmla="+- 0 9181 7945"/>
                <a:gd name="T117" fmla="*/ T116 w 1876"/>
                <a:gd name="T118" fmla="+- 0 5271 2594"/>
                <a:gd name="T119" fmla="*/ 5271 h 2971"/>
                <a:gd name="T120" fmla="+- 0 9309 7945"/>
                <a:gd name="T121" fmla="*/ T120 w 1876"/>
                <a:gd name="T122" fmla="+- 0 5297 2594"/>
                <a:gd name="T123" fmla="*/ 5297 h 2971"/>
                <a:gd name="T124" fmla="+- 0 9396 7945"/>
                <a:gd name="T125" fmla="*/ T124 w 1876"/>
                <a:gd name="T126" fmla="+- 0 5176 2594"/>
                <a:gd name="T127" fmla="*/ 5176 h 2971"/>
                <a:gd name="T128" fmla="+- 0 9470 7945"/>
                <a:gd name="T129" fmla="*/ T128 w 1876"/>
                <a:gd name="T130" fmla="+- 0 5050 2594"/>
                <a:gd name="T131" fmla="*/ 5050 h 2971"/>
                <a:gd name="T132" fmla="+- 0 9531 7945"/>
                <a:gd name="T133" fmla="*/ T132 w 1876"/>
                <a:gd name="T134" fmla="+- 0 4919 2594"/>
                <a:gd name="T135" fmla="*/ 4919 h 2971"/>
                <a:gd name="T136" fmla="+- 0 9579 7945"/>
                <a:gd name="T137" fmla="*/ T136 w 1876"/>
                <a:gd name="T138" fmla="+- 0 4784 2594"/>
                <a:gd name="T139" fmla="*/ 4784 h 2971"/>
                <a:gd name="T140" fmla="+- 0 9614 7945"/>
                <a:gd name="T141" fmla="*/ T140 w 1876"/>
                <a:gd name="T142" fmla="+- 0 4646 2594"/>
                <a:gd name="T143" fmla="*/ 4646 h 2971"/>
                <a:gd name="T144" fmla="+- 0 9637 7945"/>
                <a:gd name="T145" fmla="*/ T144 w 1876"/>
                <a:gd name="T146" fmla="+- 0 4506 2594"/>
                <a:gd name="T147" fmla="*/ 4506 h 2971"/>
                <a:gd name="T148" fmla="+- 0 9647 7945"/>
                <a:gd name="T149" fmla="*/ T148 w 1876"/>
                <a:gd name="T150" fmla="+- 0 4366 2594"/>
                <a:gd name="T151" fmla="*/ 4366 h 2971"/>
                <a:gd name="T152" fmla="+- 0 9644 7945"/>
                <a:gd name="T153" fmla="*/ T152 w 1876"/>
                <a:gd name="T154" fmla="+- 0 4225 2594"/>
                <a:gd name="T155" fmla="*/ 4225 h 2971"/>
                <a:gd name="T156" fmla="+- 0 9628 7945"/>
                <a:gd name="T157" fmla="*/ T156 w 1876"/>
                <a:gd name="T158" fmla="+- 0 4085 2594"/>
                <a:gd name="T159" fmla="*/ 4085 h 2971"/>
                <a:gd name="T160" fmla="+- 0 9600 7945"/>
                <a:gd name="T161" fmla="*/ T160 w 1876"/>
                <a:gd name="T162" fmla="+- 0 3947 2594"/>
                <a:gd name="T163" fmla="*/ 3947 h 2971"/>
                <a:gd name="T164" fmla="+- 0 9560 7945"/>
                <a:gd name="T165" fmla="*/ T164 w 1876"/>
                <a:gd name="T166" fmla="+- 0 3811 2594"/>
                <a:gd name="T167" fmla="*/ 3811 h 2971"/>
                <a:gd name="T168" fmla="+- 0 9507 7945"/>
                <a:gd name="T169" fmla="*/ T168 w 1876"/>
                <a:gd name="T170" fmla="+- 0 3679 2594"/>
                <a:gd name="T171" fmla="*/ 3679 h 2971"/>
                <a:gd name="T172" fmla="+- 0 9441 7945"/>
                <a:gd name="T173" fmla="*/ T172 w 1876"/>
                <a:gd name="T174" fmla="+- 0 3552 2594"/>
                <a:gd name="T175" fmla="*/ 3552 h 2971"/>
                <a:gd name="T176" fmla="+- 0 9364 7945"/>
                <a:gd name="T177" fmla="*/ T176 w 1876"/>
                <a:gd name="T178" fmla="+- 0 3430 2594"/>
                <a:gd name="T179" fmla="*/ 3430 h 2971"/>
                <a:gd name="T180" fmla="+- 0 9274 7945"/>
                <a:gd name="T181" fmla="*/ T180 w 1876"/>
                <a:gd name="T182" fmla="+- 0 3314 2594"/>
                <a:gd name="T183" fmla="*/ 3314 h 2971"/>
                <a:gd name="T184" fmla="+- 0 9172 7945"/>
                <a:gd name="T185" fmla="*/ T184 w 1876"/>
                <a:gd name="T186" fmla="+- 0 3206 2594"/>
                <a:gd name="T187" fmla="*/ 3206 h 2971"/>
                <a:gd name="T188" fmla="+- 0 9055 7945"/>
                <a:gd name="T189" fmla="*/ T188 w 1876"/>
                <a:gd name="T190" fmla="+- 0 3104 2594"/>
                <a:gd name="T191" fmla="*/ 3104 h 2971"/>
                <a:gd name="T192" fmla="+- 0 8927 7945"/>
                <a:gd name="T193" fmla="*/ T192 w 1876"/>
                <a:gd name="T194" fmla="+- 0 3013 2594"/>
                <a:gd name="T195" fmla="*/ 3013 h 2971"/>
                <a:gd name="T196" fmla="+- 0 8792 7945"/>
                <a:gd name="T197" fmla="*/ T196 w 1876"/>
                <a:gd name="T198" fmla="+- 0 2935 2594"/>
                <a:gd name="T199" fmla="*/ 2935 h 2971"/>
                <a:gd name="T200" fmla="+- 0 8650 7945"/>
                <a:gd name="T201" fmla="*/ T200 w 1876"/>
                <a:gd name="T202" fmla="+- 0 2872 2594"/>
                <a:gd name="T203" fmla="*/ 2872 h 2971"/>
                <a:gd name="T204" fmla="+- 0 8502 7945"/>
                <a:gd name="T205" fmla="*/ T204 w 1876"/>
                <a:gd name="T206" fmla="+- 0 2824 2594"/>
                <a:gd name="T207" fmla="*/ 2824 h 2971"/>
                <a:gd name="T208" fmla="+- 0 8350 7945"/>
                <a:gd name="T209" fmla="*/ T208 w 1876"/>
                <a:gd name="T210" fmla="+- 0 2790 2594"/>
                <a:gd name="T211" fmla="*/ 2790 h 2971"/>
                <a:gd name="T212" fmla="+- 0 8195 7945"/>
                <a:gd name="T213" fmla="*/ T212 w 1876"/>
                <a:gd name="T214" fmla="+- 0 2771 2594"/>
                <a:gd name="T215" fmla="*/ 2771 h 2971"/>
                <a:gd name="T216" fmla="+- 0 8038 7945"/>
                <a:gd name="T217" fmla="*/ T216 w 1876"/>
                <a:gd name="T218" fmla="+- 0 2768 2594"/>
                <a:gd name="T219" fmla="*/ 2768 h 2971"/>
                <a:gd name="T220" fmla="+- 0 7945 7945"/>
                <a:gd name="T221" fmla="*/ T220 w 1876"/>
                <a:gd name="T222" fmla="+- 0 2600 2594"/>
                <a:gd name="T223" fmla="*/ 2600 h 29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876" h="2971">
                  <a:moveTo>
                    <a:pt x="0" y="6"/>
                  </a:moveTo>
                  <a:lnTo>
                    <a:pt x="75" y="2"/>
                  </a:lnTo>
                  <a:lnTo>
                    <a:pt x="149" y="0"/>
                  </a:lnTo>
                  <a:lnTo>
                    <a:pt x="223" y="2"/>
                  </a:lnTo>
                  <a:lnTo>
                    <a:pt x="296" y="7"/>
                  </a:lnTo>
                  <a:lnTo>
                    <a:pt x="369" y="15"/>
                  </a:lnTo>
                  <a:lnTo>
                    <a:pt x="440" y="26"/>
                  </a:lnTo>
                  <a:lnTo>
                    <a:pt x="511" y="39"/>
                  </a:lnTo>
                  <a:lnTo>
                    <a:pt x="581" y="56"/>
                  </a:lnTo>
                  <a:lnTo>
                    <a:pt x="649" y="75"/>
                  </a:lnTo>
                  <a:lnTo>
                    <a:pt x="717" y="98"/>
                  </a:lnTo>
                  <a:lnTo>
                    <a:pt x="783" y="122"/>
                  </a:lnTo>
                  <a:lnTo>
                    <a:pt x="848" y="150"/>
                  </a:lnTo>
                  <a:lnTo>
                    <a:pt x="912" y="180"/>
                  </a:lnTo>
                  <a:lnTo>
                    <a:pt x="974" y="213"/>
                  </a:lnTo>
                  <a:lnTo>
                    <a:pt x="1035" y="248"/>
                  </a:lnTo>
                  <a:lnTo>
                    <a:pt x="1094" y="285"/>
                  </a:lnTo>
                  <a:lnTo>
                    <a:pt x="1152" y="325"/>
                  </a:lnTo>
                  <a:lnTo>
                    <a:pt x="1208" y="367"/>
                  </a:lnTo>
                  <a:lnTo>
                    <a:pt x="1263" y="411"/>
                  </a:lnTo>
                  <a:lnTo>
                    <a:pt x="1315" y="457"/>
                  </a:lnTo>
                  <a:lnTo>
                    <a:pt x="1366" y="505"/>
                  </a:lnTo>
                  <a:lnTo>
                    <a:pt x="1414" y="556"/>
                  </a:lnTo>
                  <a:lnTo>
                    <a:pt x="1461" y="608"/>
                  </a:lnTo>
                  <a:lnTo>
                    <a:pt x="1505" y="662"/>
                  </a:lnTo>
                  <a:lnTo>
                    <a:pt x="1548" y="719"/>
                  </a:lnTo>
                  <a:lnTo>
                    <a:pt x="1588" y="777"/>
                  </a:lnTo>
                  <a:lnTo>
                    <a:pt x="1626" y="836"/>
                  </a:lnTo>
                  <a:lnTo>
                    <a:pt x="1661" y="898"/>
                  </a:lnTo>
                  <a:lnTo>
                    <a:pt x="1694" y="960"/>
                  </a:lnTo>
                  <a:lnTo>
                    <a:pt x="1725" y="1025"/>
                  </a:lnTo>
                  <a:lnTo>
                    <a:pt x="1753" y="1091"/>
                  </a:lnTo>
                  <a:lnTo>
                    <a:pt x="1778" y="1158"/>
                  </a:lnTo>
                  <a:lnTo>
                    <a:pt x="1800" y="1227"/>
                  </a:lnTo>
                  <a:lnTo>
                    <a:pt x="1820" y="1297"/>
                  </a:lnTo>
                  <a:lnTo>
                    <a:pt x="1837" y="1369"/>
                  </a:lnTo>
                  <a:lnTo>
                    <a:pt x="1851" y="1441"/>
                  </a:lnTo>
                  <a:lnTo>
                    <a:pt x="1862" y="1515"/>
                  </a:lnTo>
                  <a:lnTo>
                    <a:pt x="1870" y="1590"/>
                  </a:lnTo>
                  <a:lnTo>
                    <a:pt x="1874" y="1669"/>
                  </a:lnTo>
                  <a:lnTo>
                    <a:pt x="1875" y="1747"/>
                  </a:lnTo>
                  <a:lnTo>
                    <a:pt x="1873" y="1826"/>
                  </a:lnTo>
                  <a:lnTo>
                    <a:pt x="1867" y="1904"/>
                  </a:lnTo>
                  <a:lnTo>
                    <a:pt x="1858" y="1981"/>
                  </a:lnTo>
                  <a:lnTo>
                    <a:pt x="1845" y="2058"/>
                  </a:lnTo>
                  <a:lnTo>
                    <a:pt x="1828" y="2134"/>
                  </a:lnTo>
                  <a:lnTo>
                    <a:pt x="1809" y="2209"/>
                  </a:lnTo>
                  <a:lnTo>
                    <a:pt x="1786" y="2283"/>
                  </a:lnTo>
                  <a:lnTo>
                    <a:pt x="1760" y="2356"/>
                  </a:lnTo>
                  <a:lnTo>
                    <a:pt x="1730" y="2428"/>
                  </a:lnTo>
                  <a:lnTo>
                    <a:pt x="1697" y="2498"/>
                  </a:lnTo>
                  <a:lnTo>
                    <a:pt x="1661" y="2567"/>
                  </a:lnTo>
                  <a:lnTo>
                    <a:pt x="1622" y="2635"/>
                  </a:lnTo>
                  <a:lnTo>
                    <a:pt x="1580" y="2701"/>
                  </a:lnTo>
                  <a:lnTo>
                    <a:pt x="1535" y="2765"/>
                  </a:lnTo>
                  <a:lnTo>
                    <a:pt x="1486" y="2827"/>
                  </a:lnTo>
                  <a:lnTo>
                    <a:pt x="1435" y="2887"/>
                  </a:lnTo>
                  <a:lnTo>
                    <a:pt x="1514" y="2971"/>
                  </a:lnTo>
                  <a:lnTo>
                    <a:pt x="1276" y="2927"/>
                  </a:lnTo>
                  <a:lnTo>
                    <a:pt x="1236" y="2677"/>
                  </a:lnTo>
                  <a:lnTo>
                    <a:pt x="1315" y="2761"/>
                  </a:lnTo>
                  <a:lnTo>
                    <a:pt x="1364" y="2703"/>
                  </a:lnTo>
                  <a:lnTo>
                    <a:pt x="1409" y="2643"/>
                  </a:lnTo>
                  <a:lnTo>
                    <a:pt x="1451" y="2582"/>
                  </a:lnTo>
                  <a:lnTo>
                    <a:pt x="1490" y="2520"/>
                  </a:lnTo>
                  <a:lnTo>
                    <a:pt x="1525" y="2456"/>
                  </a:lnTo>
                  <a:lnTo>
                    <a:pt x="1557" y="2391"/>
                  </a:lnTo>
                  <a:lnTo>
                    <a:pt x="1586" y="2325"/>
                  </a:lnTo>
                  <a:lnTo>
                    <a:pt x="1612" y="2258"/>
                  </a:lnTo>
                  <a:lnTo>
                    <a:pt x="1634" y="2190"/>
                  </a:lnTo>
                  <a:lnTo>
                    <a:pt x="1653" y="2121"/>
                  </a:lnTo>
                  <a:lnTo>
                    <a:pt x="1669" y="2052"/>
                  </a:lnTo>
                  <a:lnTo>
                    <a:pt x="1682" y="1982"/>
                  </a:lnTo>
                  <a:lnTo>
                    <a:pt x="1692" y="1912"/>
                  </a:lnTo>
                  <a:lnTo>
                    <a:pt x="1698" y="1842"/>
                  </a:lnTo>
                  <a:lnTo>
                    <a:pt x="1702" y="1772"/>
                  </a:lnTo>
                  <a:lnTo>
                    <a:pt x="1702" y="1701"/>
                  </a:lnTo>
                  <a:lnTo>
                    <a:pt x="1699" y="1631"/>
                  </a:lnTo>
                  <a:lnTo>
                    <a:pt x="1693" y="1561"/>
                  </a:lnTo>
                  <a:lnTo>
                    <a:pt x="1683" y="1491"/>
                  </a:lnTo>
                  <a:lnTo>
                    <a:pt x="1671" y="1421"/>
                  </a:lnTo>
                  <a:lnTo>
                    <a:pt x="1655" y="1353"/>
                  </a:lnTo>
                  <a:lnTo>
                    <a:pt x="1637" y="1284"/>
                  </a:lnTo>
                  <a:lnTo>
                    <a:pt x="1615" y="1217"/>
                  </a:lnTo>
                  <a:lnTo>
                    <a:pt x="1590" y="1151"/>
                  </a:lnTo>
                  <a:lnTo>
                    <a:pt x="1562" y="1085"/>
                  </a:lnTo>
                  <a:lnTo>
                    <a:pt x="1531" y="1021"/>
                  </a:lnTo>
                  <a:lnTo>
                    <a:pt x="1496" y="958"/>
                  </a:lnTo>
                  <a:lnTo>
                    <a:pt x="1459" y="896"/>
                  </a:lnTo>
                  <a:lnTo>
                    <a:pt x="1419" y="836"/>
                  </a:lnTo>
                  <a:lnTo>
                    <a:pt x="1375" y="777"/>
                  </a:lnTo>
                  <a:lnTo>
                    <a:pt x="1329" y="720"/>
                  </a:lnTo>
                  <a:lnTo>
                    <a:pt x="1279" y="665"/>
                  </a:lnTo>
                  <a:lnTo>
                    <a:pt x="1227" y="612"/>
                  </a:lnTo>
                  <a:lnTo>
                    <a:pt x="1171" y="560"/>
                  </a:lnTo>
                  <a:lnTo>
                    <a:pt x="1110" y="510"/>
                  </a:lnTo>
                  <a:lnTo>
                    <a:pt x="1047" y="463"/>
                  </a:lnTo>
                  <a:lnTo>
                    <a:pt x="982" y="419"/>
                  </a:lnTo>
                  <a:lnTo>
                    <a:pt x="915" y="378"/>
                  </a:lnTo>
                  <a:lnTo>
                    <a:pt x="847" y="341"/>
                  </a:lnTo>
                  <a:lnTo>
                    <a:pt x="776" y="308"/>
                  </a:lnTo>
                  <a:lnTo>
                    <a:pt x="705" y="278"/>
                  </a:lnTo>
                  <a:lnTo>
                    <a:pt x="631" y="252"/>
                  </a:lnTo>
                  <a:lnTo>
                    <a:pt x="557" y="230"/>
                  </a:lnTo>
                  <a:lnTo>
                    <a:pt x="482" y="211"/>
                  </a:lnTo>
                  <a:lnTo>
                    <a:pt x="405" y="196"/>
                  </a:lnTo>
                  <a:lnTo>
                    <a:pt x="328" y="185"/>
                  </a:lnTo>
                  <a:lnTo>
                    <a:pt x="250" y="177"/>
                  </a:lnTo>
                  <a:lnTo>
                    <a:pt x="172" y="174"/>
                  </a:lnTo>
                  <a:lnTo>
                    <a:pt x="93" y="174"/>
                  </a:lnTo>
                  <a:lnTo>
                    <a:pt x="14" y="179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10160">
              <a:solidFill>
                <a:srgbClr val="5382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B37172E9-3AF4-4E57-809E-FA2F6EA00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470"/>
              <a:ext cx="1972" cy="2843"/>
            </a:xfrm>
            <a:custGeom>
              <a:avLst/>
              <a:gdLst>
                <a:gd name="T0" fmla="+- 0 5154 4293"/>
                <a:gd name="T1" fmla="*/ T0 w 1972"/>
                <a:gd name="T2" fmla="+- 0 1937 471"/>
                <a:gd name="T3" fmla="*/ 1937 h 2843"/>
                <a:gd name="T4" fmla="+- 0 5017 4293"/>
                <a:gd name="T5" fmla="*/ T4 w 1972"/>
                <a:gd name="T6" fmla="+- 0 2004 471"/>
                <a:gd name="T7" fmla="*/ 2004 h 2843"/>
                <a:gd name="T8" fmla="+- 0 4892 4293"/>
                <a:gd name="T9" fmla="*/ T8 w 1972"/>
                <a:gd name="T10" fmla="+- 0 2087 471"/>
                <a:gd name="T11" fmla="*/ 2087 h 2843"/>
                <a:gd name="T12" fmla="+- 0 4778 4293"/>
                <a:gd name="T13" fmla="*/ T12 w 1972"/>
                <a:gd name="T14" fmla="+- 0 2183 471"/>
                <a:gd name="T15" fmla="*/ 2183 h 2843"/>
                <a:gd name="T16" fmla="+- 0 4678 4293"/>
                <a:gd name="T17" fmla="*/ T16 w 1972"/>
                <a:gd name="T18" fmla="+- 0 2291 471"/>
                <a:gd name="T19" fmla="*/ 2291 h 2843"/>
                <a:gd name="T20" fmla="+- 0 4592 4293"/>
                <a:gd name="T21" fmla="*/ T20 w 1972"/>
                <a:gd name="T22" fmla="+- 0 2409 471"/>
                <a:gd name="T23" fmla="*/ 2409 h 2843"/>
                <a:gd name="T24" fmla="+- 0 4521 4293"/>
                <a:gd name="T25" fmla="*/ T24 w 1972"/>
                <a:gd name="T26" fmla="+- 0 2537 471"/>
                <a:gd name="T27" fmla="*/ 2537 h 2843"/>
                <a:gd name="T28" fmla="+- 0 4465 4293"/>
                <a:gd name="T29" fmla="*/ T28 w 1972"/>
                <a:gd name="T30" fmla="+- 0 2673 471"/>
                <a:gd name="T31" fmla="*/ 2673 h 2843"/>
                <a:gd name="T32" fmla="+- 0 4426 4293"/>
                <a:gd name="T33" fmla="*/ T32 w 1972"/>
                <a:gd name="T34" fmla="+- 0 2816 471"/>
                <a:gd name="T35" fmla="*/ 2816 h 2843"/>
                <a:gd name="T36" fmla="+- 0 4404 4293"/>
                <a:gd name="T37" fmla="*/ T36 w 1972"/>
                <a:gd name="T38" fmla="+- 0 2963 471"/>
                <a:gd name="T39" fmla="*/ 2963 h 2843"/>
                <a:gd name="T40" fmla="+- 0 4400 4293"/>
                <a:gd name="T41" fmla="*/ T40 w 1972"/>
                <a:gd name="T42" fmla="+- 0 3114 471"/>
                <a:gd name="T43" fmla="*/ 3114 h 2843"/>
                <a:gd name="T44" fmla="+- 0 4293 4293"/>
                <a:gd name="T45" fmla="*/ T44 w 1972"/>
                <a:gd name="T46" fmla="+- 0 3215 471"/>
                <a:gd name="T47" fmla="*/ 3215 h 2843"/>
                <a:gd name="T48" fmla="+- 0 4688 4293"/>
                <a:gd name="T49" fmla="*/ T48 w 1972"/>
                <a:gd name="T50" fmla="+- 0 3129 471"/>
                <a:gd name="T51" fmla="*/ 3129 h 2843"/>
                <a:gd name="T52" fmla="+- 0 4573 4293"/>
                <a:gd name="T53" fmla="*/ T52 w 1972"/>
                <a:gd name="T54" fmla="+- 0 3078 471"/>
                <a:gd name="T55" fmla="*/ 3078 h 2843"/>
                <a:gd name="T56" fmla="+- 0 4582 4293"/>
                <a:gd name="T57" fmla="*/ T56 w 1972"/>
                <a:gd name="T58" fmla="+- 0 2929 471"/>
                <a:gd name="T59" fmla="*/ 2929 h 2843"/>
                <a:gd name="T60" fmla="+- 0 4611 4293"/>
                <a:gd name="T61" fmla="*/ T60 w 1972"/>
                <a:gd name="T62" fmla="+- 0 2786 471"/>
                <a:gd name="T63" fmla="*/ 2786 h 2843"/>
                <a:gd name="T64" fmla="+- 0 4660 4293"/>
                <a:gd name="T65" fmla="*/ T64 w 1972"/>
                <a:gd name="T66" fmla="+- 0 2649 471"/>
                <a:gd name="T67" fmla="*/ 2649 h 2843"/>
                <a:gd name="T68" fmla="+- 0 4727 4293"/>
                <a:gd name="T69" fmla="*/ T68 w 1972"/>
                <a:gd name="T70" fmla="+- 0 2520 471"/>
                <a:gd name="T71" fmla="*/ 2520 h 2843"/>
                <a:gd name="T72" fmla="+- 0 4811 4293"/>
                <a:gd name="T73" fmla="*/ T72 w 1972"/>
                <a:gd name="T74" fmla="+- 0 2402 471"/>
                <a:gd name="T75" fmla="*/ 2402 h 2843"/>
                <a:gd name="T76" fmla="+- 0 4910 4293"/>
                <a:gd name="T77" fmla="*/ T76 w 1972"/>
                <a:gd name="T78" fmla="+- 0 2296 471"/>
                <a:gd name="T79" fmla="*/ 2296 h 2843"/>
                <a:gd name="T80" fmla="+- 0 5025 4293"/>
                <a:gd name="T81" fmla="*/ T80 w 1972"/>
                <a:gd name="T82" fmla="+- 0 2204 471"/>
                <a:gd name="T83" fmla="*/ 2204 h 2843"/>
                <a:gd name="T84" fmla="+- 0 5153 4293"/>
                <a:gd name="T85" fmla="*/ T84 w 1972"/>
                <a:gd name="T86" fmla="+- 0 2128 471"/>
                <a:gd name="T87" fmla="*/ 2128 h 2843"/>
                <a:gd name="T88" fmla="+- 0 6265 4293"/>
                <a:gd name="T89" fmla="*/ T88 w 1972"/>
                <a:gd name="T90" fmla="+- 0 576 471"/>
                <a:gd name="T91" fmla="*/ 576 h 2843"/>
                <a:gd name="T92" fmla="+- 0 6102 4293"/>
                <a:gd name="T93" fmla="*/ T92 w 1972"/>
                <a:gd name="T94" fmla="+- 0 572 471"/>
                <a:gd name="T95" fmla="*/ 572 h 2843"/>
                <a:gd name="T96" fmla="+- 0 5976 4293"/>
                <a:gd name="T97" fmla="*/ T96 w 1972"/>
                <a:gd name="T98" fmla="+- 0 668 471"/>
                <a:gd name="T99" fmla="*/ 668 h 2843"/>
                <a:gd name="T100" fmla="+- 0 5864 4293"/>
                <a:gd name="T101" fmla="*/ T100 w 1972"/>
                <a:gd name="T102" fmla="+- 0 777 471"/>
                <a:gd name="T103" fmla="*/ 777 h 2843"/>
                <a:gd name="T104" fmla="+- 0 5765 4293"/>
                <a:gd name="T105" fmla="*/ T104 w 1972"/>
                <a:gd name="T106" fmla="+- 0 898 471"/>
                <a:gd name="T107" fmla="*/ 898 h 2843"/>
                <a:gd name="T108" fmla="+- 0 5682 4293"/>
                <a:gd name="T109" fmla="*/ T108 w 1972"/>
                <a:gd name="T110" fmla="+- 0 1029 471"/>
                <a:gd name="T111" fmla="*/ 1029 h 2843"/>
                <a:gd name="T112" fmla="+- 0 5614 4293"/>
                <a:gd name="T113" fmla="*/ T112 w 1972"/>
                <a:gd name="T114" fmla="+- 0 1170 471"/>
                <a:gd name="T115" fmla="*/ 1170 h 2843"/>
                <a:gd name="T116" fmla="+- 0 5563 4293"/>
                <a:gd name="T117" fmla="*/ T116 w 1972"/>
                <a:gd name="T118" fmla="+- 0 1318 471"/>
                <a:gd name="T119" fmla="*/ 1318 h 2843"/>
                <a:gd name="T120" fmla="+- 0 5529 4293"/>
                <a:gd name="T121" fmla="*/ T120 w 1972"/>
                <a:gd name="T122" fmla="+- 0 1472 471"/>
                <a:gd name="T123" fmla="*/ 1472 h 2843"/>
                <a:gd name="T124" fmla="+- 0 5715 4293"/>
                <a:gd name="T125" fmla="*/ T124 w 1972"/>
                <a:gd name="T126" fmla="+- 0 1422 471"/>
                <a:gd name="T127" fmla="*/ 1422 h 2843"/>
                <a:gd name="T128" fmla="+- 0 5760 4293"/>
                <a:gd name="T129" fmla="*/ T128 w 1972"/>
                <a:gd name="T130" fmla="+- 0 1272 471"/>
                <a:gd name="T131" fmla="*/ 1272 h 2843"/>
                <a:gd name="T132" fmla="+- 0 5824 4293"/>
                <a:gd name="T133" fmla="*/ T132 w 1972"/>
                <a:gd name="T134" fmla="+- 0 1130 471"/>
                <a:gd name="T135" fmla="*/ 1130 h 2843"/>
                <a:gd name="T136" fmla="+- 0 5906 4293"/>
                <a:gd name="T137" fmla="*/ T136 w 1972"/>
                <a:gd name="T138" fmla="+- 0 999 471"/>
                <a:gd name="T139" fmla="*/ 999 h 2843"/>
                <a:gd name="T140" fmla="+- 0 6005 4293"/>
                <a:gd name="T141" fmla="*/ T140 w 1972"/>
                <a:gd name="T142" fmla="+- 0 880 471"/>
                <a:gd name="T143" fmla="*/ 880 h 2843"/>
                <a:gd name="T144" fmla="+- 0 6120 4293"/>
                <a:gd name="T145" fmla="*/ T144 w 1972"/>
                <a:gd name="T146" fmla="+- 0 774 471"/>
                <a:gd name="T147" fmla="*/ 774 h 2843"/>
                <a:gd name="T148" fmla="+- 0 6237 4293"/>
                <a:gd name="T149" fmla="*/ T148 w 1972"/>
                <a:gd name="T150" fmla="+- 0 828 471"/>
                <a:gd name="T151" fmla="*/ 828 h 28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972" h="2843">
                  <a:moveTo>
                    <a:pt x="928" y="1626"/>
                  </a:moveTo>
                  <a:lnTo>
                    <a:pt x="861" y="1466"/>
                  </a:lnTo>
                  <a:lnTo>
                    <a:pt x="792" y="1498"/>
                  </a:lnTo>
                  <a:lnTo>
                    <a:pt x="724" y="1533"/>
                  </a:lnTo>
                  <a:lnTo>
                    <a:pt x="660" y="1573"/>
                  </a:lnTo>
                  <a:lnTo>
                    <a:pt x="599" y="1616"/>
                  </a:lnTo>
                  <a:lnTo>
                    <a:pt x="541" y="1662"/>
                  </a:lnTo>
                  <a:lnTo>
                    <a:pt x="485" y="1712"/>
                  </a:lnTo>
                  <a:lnTo>
                    <a:pt x="434" y="1764"/>
                  </a:lnTo>
                  <a:lnTo>
                    <a:pt x="385" y="1820"/>
                  </a:lnTo>
                  <a:lnTo>
                    <a:pt x="340" y="1878"/>
                  </a:lnTo>
                  <a:lnTo>
                    <a:pt x="299" y="1938"/>
                  </a:lnTo>
                  <a:lnTo>
                    <a:pt x="262" y="2001"/>
                  </a:lnTo>
                  <a:lnTo>
                    <a:pt x="228" y="2066"/>
                  </a:lnTo>
                  <a:lnTo>
                    <a:pt x="198" y="2133"/>
                  </a:lnTo>
                  <a:lnTo>
                    <a:pt x="172" y="2202"/>
                  </a:lnTo>
                  <a:lnTo>
                    <a:pt x="150" y="2273"/>
                  </a:lnTo>
                  <a:lnTo>
                    <a:pt x="133" y="2345"/>
                  </a:lnTo>
                  <a:lnTo>
                    <a:pt x="120" y="2418"/>
                  </a:lnTo>
                  <a:lnTo>
                    <a:pt x="111" y="2492"/>
                  </a:lnTo>
                  <a:lnTo>
                    <a:pt x="107" y="2567"/>
                  </a:lnTo>
                  <a:lnTo>
                    <a:pt x="107" y="2643"/>
                  </a:lnTo>
                  <a:lnTo>
                    <a:pt x="113" y="2720"/>
                  </a:lnTo>
                  <a:lnTo>
                    <a:pt x="0" y="2744"/>
                  </a:lnTo>
                  <a:lnTo>
                    <a:pt x="220" y="2842"/>
                  </a:lnTo>
                  <a:lnTo>
                    <a:pt x="395" y="2658"/>
                  </a:lnTo>
                  <a:lnTo>
                    <a:pt x="283" y="2682"/>
                  </a:lnTo>
                  <a:lnTo>
                    <a:pt x="280" y="2607"/>
                  </a:lnTo>
                  <a:lnTo>
                    <a:pt x="282" y="2532"/>
                  </a:lnTo>
                  <a:lnTo>
                    <a:pt x="289" y="2458"/>
                  </a:lnTo>
                  <a:lnTo>
                    <a:pt x="301" y="2386"/>
                  </a:lnTo>
                  <a:lnTo>
                    <a:pt x="318" y="2315"/>
                  </a:lnTo>
                  <a:lnTo>
                    <a:pt x="340" y="2245"/>
                  </a:lnTo>
                  <a:lnTo>
                    <a:pt x="367" y="2178"/>
                  </a:lnTo>
                  <a:lnTo>
                    <a:pt x="398" y="2113"/>
                  </a:lnTo>
                  <a:lnTo>
                    <a:pt x="434" y="2049"/>
                  </a:lnTo>
                  <a:lnTo>
                    <a:pt x="474" y="1989"/>
                  </a:lnTo>
                  <a:lnTo>
                    <a:pt x="518" y="1931"/>
                  </a:lnTo>
                  <a:lnTo>
                    <a:pt x="566" y="1877"/>
                  </a:lnTo>
                  <a:lnTo>
                    <a:pt x="617" y="1825"/>
                  </a:lnTo>
                  <a:lnTo>
                    <a:pt x="673" y="1778"/>
                  </a:lnTo>
                  <a:lnTo>
                    <a:pt x="732" y="1733"/>
                  </a:lnTo>
                  <a:lnTo>
                    <a:pt x="794" y="1693"/>
                  </a:lnTo>
                  <a:lnTo>
                    <a:pt x="860" y="1657"/>
                  </a:lnTo>
                  <a:lnTo>
                    <a:pt x="928" y="1626"/>
                  </a:lnTo>
                  <a:close/>
                  <a:moveTo>
                    <a:pt x="1972" y="105"/>
                  </a:moveTo>
                  <a:lnTo>
                    <a:pt x="1755" y="0"/>
                  </a:lnTo>
                  <a:lnTo>
                    <a:pt x="1809" y="101"/>
                  </a:lnTo>
                  <a:lnTo>
                    <a:pt x="1745" y="148"/>
                  </a:lnTo>
                  <a:lnTo>
                    <a:pt x="1683" y="197"/>
                  </a:lnTo>
                  <a:lnTo>
                    <a:pt x="1625" y="250"/>
                  </a:lnTo>
                  <a:lnTo>
                    <a:pt x="1571" y="306"/>
                  </a:lnTo>
                  <a:lnTo>
                    <a:pt x="1520" y="365"/>
                  </a:lnTo>
                  <a:lnTo>
                    <a:pt x="1472" y="427"/>
                  </a:lnTo>
                  <a:lnTo>
                    <a:pt x="1429" y="491"/>
                  </a:lnTo>
                  <a:lnTo>
                    <a:pt x="1389" y="558"/>
                  </a:lnTo>
                  <a:lnTo>
                    <a:pt x="1353" y="627"/>
                  </a:lnTo>
                  <a:lnTo>
                    <a:pt x="1321" y="699"/>
                  </a:lnTo>
                  <a:lnTo>
                    <a:pt x="1293" y="772"/>
                  </a:lnTo>
                  <a:lnTo>
                    <a:pt x="1270" y="847"/>
                  </a:lnTo>
                  <a:lnTo>
                    <a:pt x="1251" y="923"/>
                  </a:lnTo>
                  <a:lnTo>
                    <a:pt x="1236" y="1001"/>
                  </a:lnTo>
                  <a:lnTo>
                    <a:pt x="1407" y="1028"/>
                  </a:lnTo>
                  <a:lnTo>
                    <a:pt x="1422" y="951"/>
                  </a:lnTo>
                  <a:lnTo>
                    <a:pt x="1442" y="875"/>
                  </a:lnTo>
                  <a:lnTo>
                    <a:pt x="1467" y="801"/>
                  </a:lnTo>
                  <a:lnTo>
                    <a:pt x="1497" y="729"/>
                  </a:lnTo>
                  <a:lnTo>
                    <a:pt x="1531" y="659"/>
                  </a:lnTo>
                  <a:lnTo>
                    <a:pt x="1570" y="592"/>
                  </a:lnTo>
                  <a:lnTo>
                    <a:pt x="1613" y="528"/>
                  </a:lnTo>
                  <a:lnTo>
                    <a:pt x="1660" y="467"/>
                  </a:lnTo>
                  <a:lnTo>
                    <a:pt x="1712" y="409"/>
                  </a:lnTo>
                  <a:lnTo>
                    <a:pt x="1768" y="354"/>
                  </a:lnTo>
                  <a:lnTo>
                    <a:pt x="1827" y="303"/>
                  </a:lnTo>
                  <a:lnTo>
                    <a:pt x="1890" y="256"/>
                  </a:lnTo>
                  <a:lnTo>
                    <a:pt x="1944" y="357"/>
                  </a:lnTo>
                  <a:lnTo>
                    <a:pt x="1972" y="105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83DE09E-AD04-4E4D-B2CE-8CC3DFD20528}"/>
              </a:ext>
            </a:extLst>
          </p:cNvPr>
          <p:cNvSpPr txBox="1"/>
          <p:nvPr/>
        </p:nvSpPr>
        <p:spPr>
          <a:xfrm>
            <a:off x="4696382" y="2230275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endParaRPr lang="ru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ECC88-00B9-490E-B4FB-F96245F51917}"/>
              </a:ext>
            </a:extLst>
          </p:cNvPr>
          <p:cNvSpPr txBox="1"/>
          <p:nvPr/>
        </p:nvSpPr>
        <p:spPr>
          <a:xfrm>
            <a:off x="3359319" y="3757465"/>
            <a:ext cx="137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endParaRPr lang="ru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44F57-7CB6-4E41-AD20-898D6326CB91}"/>
              </a:ext>
            </a:extLst>
          </p:cNvPr>
          <p:cNvSpPr txBox="1"/>
          <p:nvPr/>
        </p:nvSpPr>
        <p:spPr>
          <a:xfrm>
            <a:off x="5192219" y="4626711"/>
            <a:ext cx="1819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одного</a:t>
            </a:r>
            <a:endParaRPr lang="ru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6DD4A8B-6DFE-437C-9642-351A82CEF824}"/>
              </a:ext>
            </a:extLst>
          </p:cNvPr>
          <p:cNvSpPr/>
          <p:nvPr/>
        </p:nvSpPr>
        <p:spPr>
          <a:xfrm>
            <a:off x="124487" y="1385338"/>
            <a:ext cx="3948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ОЧІКУВАННЯ: </a:t>
            </a:r>
            <a:r>
              <a:rPr lang="uk-UA" sz="2000" b="1" cap="all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 ВЧИТЕЛІВ</a:t>
            </a:r>
            <a:endParaRPr lang="ru-UA" sz="2000" cap="all" dirty="0">
              <a:solidFill>
                <a:prstClr val="black"/>
              </a:solidFill>
            </a:endParaRPr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id="{6E452C93-E734-4CB7-A390-6C2606A5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87" y="3163671"/>
            <a:ext cx="1685409" cy="1463040"/>
          </a:xfrm>
          <a:prstGeom prst="rect">
            <a:avLst/>
          </a:prstGeom>
          <a:solidFill>
            <a:srgbClr val="CCCC00"/>
          </a:solidFill>
          <a:ln w="27940">
            <a:solidFill>
              <a:srgbClr val="385622"/>
            </a:solidFill>
            <a:prstDash val="solid"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47320" marR="154305" indent="254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</a:pP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uk-UA" sz="1400" spc="4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uk-UA" sz="1400" spc="-28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Новаторство</a:t>
            </a:r>
            <a:r>
              <a:rPr lang="uk-UA" sz="1400" spc="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uk-UA" sz="1400" spc="-28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spc="-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Зацікавленості</a:t>
            </a:r>
            <a:r>
              <a:rPr lang="uk-UA" sz="1400" spc="-30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3515" marR="189230" algn="ctr">
              <a:spcBef>
                <a:spcPts val="40"/>
              </a:spcBef>
              <a:spcAft>
                <a:spcPts val="0"/>
              </a:spcAft>
            </a:pP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uk-UA" sz="1400" spc="4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35">
            <a:extLst>
              <a:ext uri="{FF2B5EF4-FFF2-40B4-BE49-F238E27FC236}">
                <a16:creationId xmlns:a16="http://schemas.microsoft.com/office/drawing/2014/main" id="{EA34B08B-4DC6-4BC1-8176-1D72D5DA2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597" y="5450538"/>
            <a:ext cx="1576578" cy="906628"/>
          </a:xfrm>
          <a:prstGeom prst="rect">
            <a:avLst/>
          </a:prstGeom>
          <a:solidFill>
            <a:srgbClr val="CCCC00"/>
          </a:solidFill>
          <a:ln w="27940">
            <a:solidFill>
              <a:srgbClr val="385622"/>
            </a:solidFill>
            <a:prstDash val="solid"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2085" marR="177800" algn="ctr">
              <a:lnSpc>
                <a:spcPct val="101000"/>
              </a:lnSpc>
              <a:spcBef>
                <a:spcPts val="355"/>
              </a:spcBef>
              <a:spcAft>
                <a:spcPts val="0"/>
              </a:spcAft>
            </a:pP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Толерантності</a:t>
            </a:r>
            <a:r>
              <a:rPr lang="uk-UA" sz="1400" spc="-28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Згуртованості</a:t>
            </a:r>
            <a:r>
              <a:rPr lang="uk-UA" sz="1400" spc="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uk-UA" sz="1400" spc="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8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>
            <a:extLst>
              <a:ext uri="{FF2B5EF4-FFF2-40B4-BE49-F238E27FC236}">
                <a16:creationId xmlns:a16="http://schemas.microsoft.com/office/drawing/2014/main" id="{14C3E244-B574-430F-BE5F-7EF73A1F22DC}"/>
              </a:ext>
            </a:extLst>
          </p:cNvPr>
          <p:cNvGrpSpPr>
            <a:grpSpLocks/>
          </p:cNvGrpSpPr>
          <p:nvPr/>
        </p:nvGrpSpPr>
        <p:grpSpPr bwMode="auto">
          <a:xfrm>
            <a:off x="1368208" y="1215276"/>
            <a:ext cx="5357777" cy="5120832"/>
            <a:chOff x="4293" y="470"/>
            <a:chExt cx="5527" cy="5269"/>
          </a:xfrm>
        </p:grpSpPr>
        <p:sp>
          <p:nvSpPr>
            <p:cNvPr id="3" name="Freeform 61">
              <a:extLst>
                <a:ext uri="{FF2B5EF4-FFF2-40B4-BE49-F238E27FC236}">
                  <a16:creationId xmlns:a16="http://schemas.microsoft.com/office/drawing/2014/main" id="{66EB84FB-F909-4E05-9E2E-91C41EABF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" y="2921"/>
              <a:ext cx="2861" cy="2818"/>
            </a:xfrm>
            <a:custGeom>
              <a:avLst/>
              <a:gdLst>
                <a:gd name="T0" fmla="+- 0 7805 6492"/>
                <a:gd name="T1" fmla="*/ T0 w 2861"/>
                <a:gd name="T2" fmla="+- 0 2921 2921"/>
                <a:gd name="T3" fmla="*/ 2921 h 2818"/>
                <a:gd name="T4" fmla="+- 0 7677 6492"/>
                <a:gd name="T5" fmla="*/ T4 w 2861"/>
                <a:gd name="T6" fmla="+- 0 3224 2921"/>
                <a:gd name="T7" fmla="*/ 3224 h 2818"/>
                <a:gd name="T8" fmla="+- 0 7527 6492"/>
                <a:gd name="T9" fmla="*/ T8 w 2861"/>
                <a:gd name="T10" fmla="+- 0 3267 2921"/>
                <a:gd name="T11" fmla="*/ 3267 h 2818"/>
                <a:gd name="T12" fmla="+- 0 7384 6492"/>
                <a:gd name="T13" fmla="*/ T12 w 2861"/>
                <a:gd name="T14" fmla="+- 0 3330 2921"/>
                <a:gd name="T15" fmla="*/ 3330 h 2818"/>
                <a:gd name="T16" fmla="+- 0 7091 6492"/>
                <a:gd name="T17" fmla="*/ T16 w 2861"/>
                <a:gd name="T18" fmla="+- 0 3181 2921"/>
                <a:gd name="T19" fmla="*/ 3181 h 2818"/>
                <a:gd name="T20" fmla="+- 0 7059 6492"/>
                <a:gd name="T21" fmla="*/ T20 w 2861"/>
                <a:gd name="T22" fmla="+- 0 3585 2921"/>
                <a:gd name="T23" fmla="*/ 3585 h 2818"/>
                <a:gd name="T24" fmla="+- 0 6963 6492"/>
                <a:gd name="T25" fmla="*/ T24 w 2861"/>
                <a:gd name="T26" fmla="+- 0 3709 2921"/>
                <a:gd name="T27" fmla="*/ 3709 h 2818"/>
                <a:gd name="T28" fmla="+- 0 6885 6492"/>
                <a:gd name="T29" fmla="*/ T28 w 2861"/>
                <a:gd name="T30" fmla="+- 0 3844 2921"/>
                <a:gd name="T31" fmla="*/ 3844 h 2818"/>
                <a:gd name="T32" fmla="+- 0 6826 6492"/>
                <a:gd name="T33" fmla="*/ T32 w 2861"/>
                <a:gd name="T34" fmla="+- 0 3989 2921"/>
                <a:gd name="T35" fmla="*/ 3989 h 2818"/>
                <a:gd name="T36" fmla="+- 0 6492 6492"/>
                <a:gd name="T37" fmla="*/ T36 w 2861"/>
                <a:gd name="T38" fmla="+- 0 4220 2921"/>
                <a:gd name="T39" fmla="*/ 4220 h 2818"/>
                <a:gd name="T40" fmla="+- 0 6768 6492"/>
                <a:gd name="T41" fmla="*/ T40 w 2861"/>
                <a:gd name="T42" fmla="+- 0 4398 2921"/>
                <a:gd name="T43" fmla="*/ 4398 h 2818"/>
                <a:gd name="T44" fmla="+- 0 6784 6492"/>
                <a:gd name="T45" fmla="*/ T44 w 2861"/>
                <a:gd name="T46" fmla="+- 0 4553 2921"/>
                <a:gd name="T47" fmla="*/ 4553 h 2818"/>
                <a:gd name="T48" fmla="+- 0 6822 6492"/>
                <a:gd name="T49" fmla="*/ T48 w 2861"/>
                <a:gd name="T50" fmla="+- 0 4705 2921"/>
                <a:gd name="T51" fmla="*/ 4705 h 2818"/>
                <a:gd name="T52" fmla="+- 0 6624 6492"/>
                <a:gd name="T53" fmla="*/ T52 w 2861"/>
                <a:gd name="T54" fmla="+- 0 4967 2921"/>
                <a:gd name="T55" fmla="*/ 4967 h 2818"/>
                <a:gd name="T56" fmla="+- 0 7016 6492"/>
                <a:gd name="T57" fmla="*/ T56 w 2861"/>
                <a:gd name="T58" fmla="+- 0 5070 2921"/>
                <a:gd name="T59" fmla="*/ 5070 h 2818"/>
                <a:gd name="T60" fmla="+- 0 7121 6492"/>
                <a:gd name="T61" fmla="*/ T60 w 2861"/>
                <a:gd name="T62" fmla="+- 0 5186 2921"/>
                <a:gd name="T63" fmla="*/ 5186 h 2818"/>
                <a:gd name="T64" fmla="+- 0 7241 6492"/>
                <a:gd name="T65" fmla="*/ T64 w 2861"/>
                <a:gd name="T66" fmla="+- 0 5286 2921"/>
                <a:gd name="T67" fmla="*/ 5286 h 2818"/>
                <a:gd name="T68" fmla="+- 0 7373 6492"/>
                <a:gd name="T69" fmla="*/ T68 w 2861"/>
                <a:gd name="T70" fmla="+- 0 5369 2921"/>
                <a:gd name="T71" fmla="*/ 5369 h 2818"/>
                <a:gd name="T72" fmla="+- 0 7542 6492"/>
                <a:gd name="T73" fmla="*/ T72 w 2861"/>
                <a:gd name="T74" fmla="+- 0 5738 2921"/>
                <a:gd name="T75" fmla="*/ 5738 h 2818"/>
                <a:gd name="T76" fmla="+- 0 7766 6492"/>
                <a:gd name="T77" fmla="*/ T76 w 2861"/>
                <a:gd name="T78" fmla="+- 0 5497 2921"/>
                <a:gd name="T79" fmla="*/ 5497 h 2818"/>
                <a:gd name="T80" fmla="+- 0 7922 6492"/>
                <a:gd name="T81" fmla="*/ T80 w 2861"/>
                <a:gd name="T82" fmla="+- 0 5508 2921"/>
                <a:gd name="T83" fmla="*/ 5508 h 2818"/>
                <a:gd name="T84" fmla="+- 0 8078 6492"/>
                <a:gd name="T85" fmla="*/ T84 w 2861"/>
                <a:gd name="T86" fmla="+- 0 5497 2921"/>
                <a:gd name="T87" fmla="*/ 5497 h 2818"/>
                <a:gd name="T88" fmla="+- 0 8302 6492"/>
                <a:gd name="T89" fmla="*/ T88 w 2861"/>
                <a:gd name="T90" fmla="+- 0 5738 2921"/>
                <a:gd name="T91" fmla="*/ 5738 h 2818"/>
                <a:gd name="T92" fmla="+- 0 8471 6492"/>
                <a:gd name="T93" fmla="*/ T92 w 2861"/>
                <a:gd name="T94" fmla="+- 0 5369 2921"/>
                <a:gd name="T95" fmla="*/ 5369 h 2818"/>
                <a:gd name="T96" fmla="+- 0 8603 6492"/>
                <a:gd name="T97" fmla="*/ T96 w 2861"/>
                <a:gd name="T98" fmla="+- 0 5286 2921"/>
                <a:gd name="T99" fmla="*/ 5286 h 2818"/>
                <a:gd name="T100" fmla="+- 0 8723 6492"/>
                <a:gd name="T101" fmla="*/ T100 w 2861"/>
                <a:gd name="T102" fmla="+- 0 5186 2921"/>
                <a:gd name="T103" fmla="*/ 5186 h 2818"/>
                <a:gd name="T104" fmla="+- 0 8828 6492"/>
                <a:gd name="T105" fmla="*/ T104 w 2861"/>
                <a:gd name="T106" fmla="+- 0 5070 2921"/>
                <a:gd name="T107" fmla="*/ 5070 h 2818"/>
                <a:gd name="T108" fmla="+- 0 9220 6492"/>
                <a:gd name="T109" fmla="*/ T108 w 2861"/>
                <a:gd name="T110" fmla="+- 0 4967 2921"/>
                <a:gd name="T111" fmla="*/ 4967 h 2818"/>
                <a:gd name="T112" fmla="+- 0 9022 6492"/>
                <a:gd name="T113" fmla="*/ T112 w 2861"/>
                <a:gd name="T114" fmla="+- 0 4705 2921"/>
                <a:gd name="T115" fmla="*/ 4705 h 2818"/>
                <a:gd name="T116" fmla="+- 0 9060 6492"/>
                <a:gd name="T117" fmla="*/ T116 w 2861"/>
                <a:gd name="T118" fmla="+- 0 4553 2921"/>
                <a:gd name="T119" fmla="*/ 4553 h 2818"/>
                <a:gd name="T120" fmla="+- 0 9076 6492"/>
                <a:gd name="T121" fmla="*/ T120 w 2861"/>
                <a:gd name="T122" fmla="+- 0 4398 2921"/>
                <a:gd name="T123" fmla="*/ 4398 h 2818"/>
                <a:gd name="T124" fmla="+- 0 9352 6492"/>
                <a:gd name="T125" fmla="*/ T124 w 2861"/>
                <a:gd name="T126" fmla="+- 0 4220 2921"/>
                <a:gd name="T127" fmla="*/ 4220 h 2818"/>
                <a:gd name="T128" fmla="+- 0 9018 6492"/>
                <a:gd name="T129" fmla="*/ T128 w 2861"/>
                <a:gd name="T130" fmla="+- 0 3989 2921"/>
                <a:gd name="T131" fmla="*/ 3989 h 2818"/>
                <a:gd name="T132" fmla="+- 0 8959 6492"/>
                <a:gd name="T133" fmla="*/ T132 w 2861"/>
                <a:gd name="T134" fmla="+- 0 3844 2921"/>
                <a:gd name="T135" fmla="*/ 3844 h 2818"/>
                <a:gd name="T136" fmla="+- 0 8881 6492"/>
                <a:gd name="T137" fmla="*/ T136 w 2861"/>
                <a:gd name="T138" fmla="+- 0 3709 2921"/>
                <a:gd name="T139" fmla="*/ 3709 h 2818"/>
                <a:gd name="T140" fmla="+- 0 8785 6492"/>
                <a:gd name="T141" fmla="*/ T140 w 2861"/>
                <a:gd name="T142" fmla="+- 0 3585 2921"/>
                <a:gd name="T143" fmla="*/ 3585 h 2818"/>
                <a:gd name="T144" fmla="+- 0 8753 6492"/>
                <a:gd name="T145" fmla="*/ T144 w 2861"/>
                <a:gd name="T146" fmla="+- 0 3181 2921"/>
                <a:gd name="T147" fmla="*/ 3181 h 2818"/>
                <a:gd name="T148" fmla="+- 0 8460 6492"/>
                <a:gd name="T149" fmla="*/ T148 w 2861"/>
                <a:gd name="T150" fmla="+- 0 3330 2921"/>
                <a:gd name="T151" fmla="*/ 3330 h 2818"/>
                <a:gd name="T152" fmla="+- 0 8317 6492"/>
                <a:gd name="T153" fmla="*/ T152 w 2861"/>
                <a:gd name="T154" fmla="+- 0 3267 2921"/>
                <a:gd name="T155" fmla="*/ 3267 h 2818"/>
                <a:gd name="T156" fmla="+- 0 8167 6492"/>
                <a:gd name="T157" fmla="*/ T156 w 2861"/>
                <a:gd name="T158" fmla="+- 0 3224 2921"/>
                <a:gd name="T159" fmla="*/ 3224 h 2818"/>
                <a:gd name="T160" fmla="+- 0 8039 6492"/>
                <a:gd name="T161" fmla="*/ T160 w 2861"/>
                <a:gd name="T162" fmla="+- 0 2921 2921"/>
                <a:gd name="T163" fmla="*/ 2921 h 28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2861" h="2818">
                  <a:moveTo>
                    <a:pt x="1547" y="0"/>
                  </a:moveTo>
                  <a:lnTo>
                    <a:pt x="1313" y="0"/>
                  </a:lnTo>
                  <a:lnTo>
                    <a:pt x="1262" y="289"/>
                  </a:lnTo>
                  <a:lnTo>
                    <a:pt x="1185" y="303"/>
                  </a:lnTo>
                  <a:lnTo>
                    <a:pt x="1109" y="322"/>
                  </a:lnTo>
                  <a:lnTo>
                    <a:pt x="1035" y="346"/>
                  </a:lnTo>
                  <a:lnTo>
                    <a:pt x="962" y="375"/>
                  </a:lnTo>
                  <a:lnTo>
                    <a:pt x="892" y="409"/>
                  </a:lnTo>
                  <a:lnTo>
                    <a:pt x="824" y="448"/>
                  </a:lnTo>
                  <a:lnTo>
                    <a:pt x="599" y="260"/>
                  </a:lnTo>
                  <a:lnTo>
                    <a:pt x="420" y="410"/>
                  </a:lnTo>
                  <a:lnTo>
                    <a:pt x="567" y="664"/>
                  </a:lnTo>
                  <a:lnTo>
                    <a:pt x="517" y="725"/>
                  </a:lnTo>
                  <a:lnTo>
                    <a:pt x="471" y="788"/>
                  </a:lnTo>
                  <a:lnTo>
                    <a:pt x="430" y="854"/>
                  </a:lnTo>
                  <a:lnTo>
                    <a:pt x="393" y="923"/>
                  </a:lnTo>
                  <a:lnTo>
                    <a:pt x="361" y="994"/>
                  </a:lnTo>
                  <a:lnTo>
                    <a:pt x="334" y="1068"/>
                  </a:lnTo>
                  <a:lnTo>
                    <a:pt x="40" y="1068"/>
                  </a:lnTo>
                  <a:lnTo>
                    <a:pt x="0" y="1299"/>
                  </a:lnTo>
                  <a:lnTo>
                    <a:pt x="275" y="1399"/>
                  </a:lnTo>
                  <a:lnTo>
                    <a:pt x="276" y="1477"/>
                  </a:lnTo>
                  <a:lnTo>
                    <a:pt x="281" y="1555"/>
                  </a:lnTo>
                  <a:lnTo>
                    <a:pt x="292" y="1632"/>
                  </a:lnTo>
                  <a:lnTo>
                    <a:pt x="309" y="1709"/>
                  </a:lnTo>
                  <a:lnTo>
                    <a:pt x="330" y="1784"/>
                  </a:lnTo>
                  <a:lnTo>
                    <a:pt x="356" y="1858"/>
                  </a:lnTo>
                  <a:lnTo>
                    <a:pt x="132" y="2046"/>
                  </a:lnTo>
                  <a:lnTo>
                    <a:pt x="249" y="2249"/>
                  </a:lnTo>
                  <a:lnTo>
                    <a:pt x="524" y="2149"/>
                  </a:lnTo>
                  <a:lnTo>
                    <a:pt x="575" y="2209"/>
                  </a:lnTo>
                  <a:lnTo>
                    <a:pt x="629" y="2265"/>
                  </a:lnTo>
                  <a:lnTo>
                    <a:pt x="687" y="2317"/>
                  </a:lnTo>
                  <a:lnTo>
                    <a:pt x="749" y="2365"/>
                  </a:lnTo>
                  <a:lnTo>
                    <a:pt x="814" y="2409"/>
                  </a:lnTo>
                  <a:lnTo>
                    <a:pt x="881" y="2448"/>
                  </a:lnTo>
                  <a:lnTo>
                    <a:pt x="830" y="2737"/>
                  </a:lnTo>
                  <a:lnTo>
                    <a:pt x="1050" y="2817"/>
                  </a:lnTo>
                  <a:lnTo>
                    <a:pt x="1197" y="2563"/>
                  </a:lnTo>
                  <a:lnTo>
                    <a:pt x="1274" y="2576"/>
                  </a:lnTo>
                  <a:lnTo>
                    <a:pt x="1352" y="2584"/>
                  </a:lnTo>
                  <a:lnTo>
                    <a:pt x="1430" y="2587"/>
                  </a:lnTo>
                  <a:lnTo>
                    <a:pt x="1508" y="2584"/>
                  </a:lnTo>
                  <a:lnTo>
                    <a:pt x="1586" y="2576"/>
                  </a:lnTo>
                  <a:lnTo>
                    <a:pt x="1663" y="2563"/>
                  </a:lnTo>
                  <a:lnTo>
                    <a:pt x="1810" y="2817"/>
                  </a:lnTo>
                  <a:lnTo>
                    <a:pt x="2030" y="2737"/>
                  </a:lnTo>
                  <a:lnTo>
                    <a:pt x="1979" y="2448"/>
                  </a:lnTo>
                  <a:lnTo>
                    <a:pt x="2046" y="2409"/>
                  </a:lnTo>
                  <a:lnTo>
                    <a:pt x="2111" y="2365"/>
                  </a:lnTo>
                  <a:lnTo>
                    <a:pt x="2173" y="2317"/>
                  </a:lnTo>
                  <a:lnTo>
                    <a:pt x="2231" y="2265"/>
                  </a:lnTo>
                  <a:lnTo>
                    <a:pt x="2285" y="2209"/>
                  </a:lnTo>
                  <a:lnTo>
                    <a:pt x="2336" y="2149"/>
                  </a:lnTo>
                  <a:lnTo>
                    <a:pt x="2611" y="2249"/>
                  </a:lnTo>
                  <a:lnTo>
                    <a:pt x="2728" y="2046"/>
                  </a:lnTo>
                  <a:lnTo>
                    <a:pt x="2504" y="1858"/>
                  </a:lnTo>
                  <a:lnTo>
                    <a:pt x="2530" y="1784"/>
                  </a:lnTo>
                  <a:lnTo>
                    <a:pt x="2551" y="1709"/>
                  </a:lnTo>
                  <a:lnTo>
                    <a:pt x="2568" y="1632"/>
                  </a:lnTo>
                  <a:lnTo>
                    <a:pt x="2579" y="1555"/>
                  </a:lnTo>
                  <a:lnTo>
                    <a:pt x="2584" y="1477"/>
                  </a:lnTo>
                  <a:lnTo>
                    <a:pt x="2585" y="1399"/>
                  </a:lnTo>
                  <a:lnTo>
                    <a:pt x="2860" y="1299"/>
                  </a:lnTo>
                  <a:lnTo>
                    <a:pt x="2820" y="1068"/>
                  </a:lnTo>
                  <a:lnTo>
                    <a:pt x="2526" y="1068"/>
                  </a:lnTo>
                  <a:lnTo>
                    <a:pt x="2499" y="994"/>
                  </a:lnTo>
                  <a:lnTo>
                    <a:pt x="2467" y="923"/>
                  </a:lnTo>
                  <a:lnTo>
                    <a:pt x="2430" y="854"/>
                  </a:lnTo>
                  <a:lnTo>
                    <a:pt x="2389" y="788"/>
                  </a:lnTo>
                  <a:lnTo>
                    <a:pt x="2343" y="725"/>
                  </a:lnTo>
                  <a:lnTo>
                    <a:pt x="2293" y="664"/>
                  </a:lnTo>
                  <a:lnTo>
                    <a:pt x="2440" y="410"/>
                  </a:lnTo>
                  <a:lnTo>
                    <a:pt x="2261" y="260"/>
                  </a:lnTo>
                  <a:lnTo>
                    <a:pt x="2036" y="448"/>
                  </a:lnTo>
                  <a:lnTo>
                    <a:pt x="1968" y="409"/>
                  </a:lnTo>
                  <a:lnTo>
                    <a:pt x="1898" y="375"/>
                  </a:lnTo>
                  <a:lnTo>
                    <a:pt x="1825" y="346"/>
                  </a:lnTo>
                  <a:lnTo>
                    <a:pt x="1751" y="322"/>
                  </a:lnTo>
                  <a:lnTo>
                    <a:pt x="1675" y="303"/>
                  </a:lnTo>
                  <a:lnTo>
                    <a:pt x="1598" y="289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Freeform 60">
              <a:extLst>
                <a:ext uri="{FF2B5EF4-FFF2-40B4-BE49-F238E27FC236}">
                  <a16:creationId xmlns:a16="http://schemas.microsoft.com/office/drawing/2014/main" id="{C300075F-A1A8-4B11-B35F-DDCF88328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" y="2921"/>
              <a:ext cx="2861" cy="2818"/>
            </a:xfrm>
            <a:custGeom>
              <a:avLst/>
              <a:gdLst>
                <a:gd name="T0" fmla="+- 0 8753 6492"/>
                <a:gd name="T1" fmla="*/ T0 w 2861"/>
                <a:gd name="T2" fmla="+- 0 3181 2921"/>
                <a:gd name="T3" fmla="*/ 3181 h 2818"/>
                <a:gd name="T4" fmla="+- 0 8785 6492"/>
                <a:gd name="T5" fmla="*/ T4 w 2861"/>
                <a:gd name="T6" fmla="+- 0 3585 2921"/>
                <a:gd name="T7" fmla="*/ 3585 h 2818"/>
                <a:gd name="T8" fmla="+- 0 8881 6492"/>
                <a:gd name="T9" fmla="*/ T8 w 2861"/>
                <a:gd name="T10" fmla="+- 0 3709 2921"/>
                <a:gd name="T11" fmla="*/ 3709 h 2818"/>
                <a:gd name="T12" fmla="+- 0 8959 6492"/>
                <a:gd name="T13" fmla="*/ T12 w 2861"/>
                <a:gd name="T14" fmla="+- 0 3844 2921"/>
                <a:gd name="T15" fmla="*/ 3844 h 2818"/>
                <a:gd name="T16" fmla="+- 0 9018 6492"/>
                <a:gd name="T17" fmla="*/ T16 w 2861"/>
                <a:gd name="T18" fmla="+- 0 3989 2921"/>
                <a:gd name="T19" fmla="*/ 3989 h 2818"/>
                <a:gd name="T20" fmla="+- 0 9352 6492"/>
                <a:gd name="T21" fmla="*/ T20 w 2861"/>
                <a:gd name="T22" fmla="+- 0 4220 2921"/>
                <a:gd name="T23" fmla="*/ 4220 h 2818"/>
                <a:gd name="T24" fmla="+- 0 9076 6492"/>
                <a:gd name="T25" fmla="*/ T24 w 2861"/>
                <a:gd name="T26" fmla="+- 0 4398 2921"/>
                <a:gd name="T27" fmla="*/ 4398 h 2818"/>
                <a:gd name="T28" fmla="+- 0 9060 6492"/>
                <a:gd name="T29" fmla="*/ T28 w 2861"/>
                <a:gd name="T30" fmla="+- 0 4553 2921"/>
                <a:gd name="T31" fmla="*/ 4553 h 2818"/>
                <a:gd name="T32" fmla="+- 0 9022 6492"/>
                <a:gd name="T33" fmla="*/ T32 w 2861"/>
                <a:gd name="T34" fmla="+- 0 4705 2921"/>
                <a:gd name="T35" fmla="*/ 4705 h 2818"/>
                <a:gd name="T36" fmla="+- 0 9220 6492"/>
                <a:gd name="T37" fmla="*/ T36 w 2861"/>
                <a:gd name="T38" fmla="+- 0 4967 2921"/>
                <a:gd name="T39" fmla="*/ 4967 h 2818"/>
                <a:gd name="T40" fmla="+- 0 8828 6492"/>
                <a:gd name="T41" fmla="*/ T40 w 2861"/>
                <a:gd name="T42" fmla="+- 0 5070 2921"/>
                <a:gd name="T43" fmla="*/ 5070 h 2818"/>
                <a:gd name="T44" fmla="+- 0 8723 6492"/>
                <a:gd name="T45" fmla="*/ T44 w 2861"/>
                <a:gd name="T46" fmla="+- 0 5186 2921"/>
                <a:gd name="T47" fmla="*/ 5186 h 2818"/>
                <a:gd name="T48" fmla="+- 0 8603 6492"/>
                <a:gd name="T49" fmla="*/ T48 w 2861"/>
                <a:gd name="T50" fmla="+- 0 5286 2921"/>
                <a:gd name="T51" fmla="*/ 5286 h 2818"/>
                <a:gd name="T52" fmla="+- 0 8471 6492"/>
                <a:gd name="T53" fmla="*/ T52 w 2861"/>
                <a:gd name="T54" fmla="+- 0 5369 2921"/>
                <a:gd name="T55" fmla="*/ 5369 h 2818"/>
                <a:gd name="T56" fmla="+- 0 8302 6492"/>
                <a:gd name="T57" fmla="*/ T56 w 2861"/>
                <a:gd name="T58" fmla="+- 0 5738 2921"/>
                <a:gd name="T59" fmla="*/ 5738 h 2818"/>
                <a:gd name="T60" fmla="+- 0 8078 6492"/>
                <a:gd name="T61" fmla="*/ T60 w 2861"/>
                <a:gd name="T62" fmla="+- 0 5497 2921"/>
                <a:gd name="T63" fmla="*/ 5497 h 2818"/>
                <a:gd name="T64" fmla="+- 0 7922 6492"/>
                <a:gd name="T65" fmla="*/ T64 w 2861"/>
                <a:gd name="T66" fmla="+- 0 5508 2921"/>
                <a:gd name="T67" fmla="*/ 5508 h 2818"/>
                <a:gd name="T68" fmla="+- 0 7766 6492"/>
                <a:gd name="T69" fmla="*/ T68 w 2861"/>
                <a:gd name="T70" fmla="+- 0 5497 2921"/>
                <a:gd name="T71" fmla="*/ 5497 h 2818"/>
                <a:gd name="T72" fmla="+- 0 7542 6492"/>
                <a:gd name="T73" fmla="*/ T72 w 2861"/>
                <a:gd name="T74" fmla="+- 0 5738 2921"/>
                <a:gd name="T75" fmla="*/ 5738 h 2818"/>
                <a:gd name="T76" fmla="+- 0 7373 6492"/>
                <a:gd name="T77" fmla="*/ T76 w 2861"/>
                <a:gd name="T78" fmla="+- 0 5369 2921"/>
                <a:gd name="T79" fmla="*/ 5369 h 2818"/>
                <a:gd name="T80" fmla="+- 0 7241 6492"/>
                <a:gd name="T81" fmla="*/ T80 w 2861"/>
                <a:gd name="T82" fmla="+- 0 5286 2921"/>
                <a:gd name="T83" fmla="*/ 5286 h 2818"/>
                <a:gd name="T84" fmla="+- 0 7121 6492"/>
                <a:gd name="T85" fmla="*/ T84 w 2861"/>
                <a:gd name="T86" fmla="+- 0 5186 2921"/>
                <a:gd name="T87" fmla="*/ 5186 h 2818"/>
                <a:gd name="T88" fmla="+- 0 7016 6492"/>
                <a:gd name="T89" fmla="*/ T88 w 2861"/>
                <a:gd name="T90" fmla="+- 0 5070 2921"/>
                <a:gd name="T91" fmla="*/ 5070 h 2818"/>
                <a:gd name="T92" fmla="+- 0 6624 6492"/>
                <a:gd name="T93" fmla="*/ T92 w 2861"/>
                <a:gd name="T94" fmla="+- 0 4967 2921"/>
                <a:gd name="T95" fmla="*/ 4967 h 2818"/>
                <a:gd name="T96" fmla="+- 0 6822 6492"/>
                <a:gd name="T97" fmla="*/ T96 w 2861"/>
                <a:gd name="T98" fmla="+- 0 4705 2921"/>
                <a:gd name="T99" fmla="*/ 4705 h 2818"/>
                <a:gd name="T100" fmla="+- 0 6784 6492"/>
                <a:gd name="T101" fmla="*/ T100 w 2861"/>
                <a:gd name="T102" fmla="+- 0 4553 2921"/>
                <a:gd name="T103" fmla="*/ 4553 h 2818"/>
                <a:gd name="T104" fmla="+- 0 6768 6492"/>
                <a:gd name="T105" fmla="*/ T104 w 2861"/>
                <a:gd name="T106" fmla="+- 0 4398 2921"/>
                <a:gd name="T107" fmla="*/ 4398 h 2818"/>
                <a:gd name="T108" fmla="+- 0 6492 6492"/>
                <a:gd name="T109" fmla="*/ T108 w 2861"/>
                <a:gd name="T110" fmla="+- 0 4220 2921"/>
                <a:gd name="T111" fmla="*/ 4220 h 2818"/>
                <a:gd name="T112" fmla="+- 0 6826 6492"/>
                <a:gd name="T113" fmla="*/ T112 w 2861"/>
                <a:gd name="T114" fmla="+- 0 3989 2921"/>
                <a:gd name="T115" fmla="*/ 3989 h 2818"/>
                <a:gd name="T116" fmla="+- 0 6885 6492"/>
                <a:gd name="T117" fmla="*/ T116 w 2861"/>
                <a:gd name="T118" fmla="+- 0 3844 2921"/>
                <a:gd name="T119" fmla="*/ 3844 h 2818"/>
                <a:gd name="T120" fmla="+- 0 6963 6492"/>
                <a:gd name="T121" fmla="*/ T120 w 2861"/>
                <a:gd name="T122" fmla="+- 0 3709 2921"/>
                <a:gd name="T123" fmla="*/ 3709 h 2818"/>
                <a:gd name="T124" fmla="+- 0 7059 6492"/>
                <a:gd name="T125" fmla="*/ T124 w 2861"/>
                <a:gd name="T126" fmla="+- 0 3585 2921"/>
                <a:gd name="T127" fmla="*/ 3585 h 2818"/>
                <a:gd name="T128" fmla="+- 0 7091 6492"/>
                <a:gd name="T129" fmla="*/ T128 w 2861"/>
                <a:gd name="T130" fmla="+- 0 3181 2921"/>
                <a:gd name="T131" fmla="*/ 3181 h 2818"/>
                <a:gd name="T132" fmla="+- 0 7384 6492"/>
                <a:gd name="T133" fmla="*/ T132 w 2861"/>
                <a:gd name="T134" fmla="+- 0 3330 2921"/>
                <a:gd name="T135" fmla="*/ 3330 h 2818"/>
                <a:gd name="T136" fmla="+- 0 7527 6492"/>
                <a:gd name="T137" fmla="*/ T136 w 2861"/>
                <a:gd name="T138" fmla="+- 0 3267 2921"/>
                <a:gd name="T139" fmla="*/ 3267 h 2818"/>
                <a:gd name="T140" fmla="+- 0 7677 6492"/>
                <a:gd name="T141" fmla="*/ T140 w 2861"/>
                <a:gd name="T142" fmla="+- 0 3224 2921"/>
                <a:gd name="T143" fmla="*/ 3224 h 2818"/>
                <a:gd name="T144" fmla="+- 0 7805 6492"/>
                <a:gd name="T145" fmla="*/ T144 w 2861"/>
                <a:gd name="T146" fmla="+- 0 2921 2921"/>
                <a:gd name="T147" fmla="*/ 2921 h 2818"/>
                <a:gd name="T148" fmla="+- 0 8090 6492"/>
                <a:gd name="T149" fmla="*/ T148 w 2861"/>
                <a:gd name="T150" fmla="+- 0 3210 2921"/>
                <a:gd name="T151" fmla="*/ 3210 h 2818"/>
                <a:gd name="T152" fmla="+- 0 8243 6492"/>
                <a:gd name="T153" fmla="*/ T152 w 2861"/>
                <a:gd name="T154" fmla="+- 0 3243 2921"/>
                <a:gd name="T155" fmla="*/ 3243 h 2818"/>
                <a:gd name="T156" fmla="+- 0 8390 6492"/>
                <a:gd name="T157" fmla="*/ T156 w 2861"/>
                <a:gd name="T158" fmla="+- 0 3296 2921"/>
                <a:gd name="T159" fmla="*/ 3296 h 2818"/>
                <a:gd name="T160" fmla="+- 0 8528 6492"/>
                <a:gd name="T161" fmla="*/ T160 w 2861"/>
                <a:gd name="T162" fmla="+- 0 3369 2921"/>
                <a:gd name="T163" fmla="*/ 3369 h 28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2861" h="2818">
                  <a:moveTo>
                    <a:pt x="2036" y="448"/>
                  </a:moveTo>
                  <a:lnTo>
                    <a:pt x="2261" y="260"/>
                  </a:lnTo>
                  <a:lnTo>
                    <a:pt x="2440" y="410"/>
                  </a:lnTo>
                  <a:lnTo>
                    <a:pt x="2293" y="664"/>
                  </a:lnTo>
                  <a:lnTo>
                    <a:pt x="2343" y="725"/>
                  </a:lnTo>
                  <a:lnTo>
                    <a:pt x="2389" y="788"/>
                  </a:lnTo>
                  <a:lnTo>
                    <a:pt x="2430" y="854"/>
                  </a:lnTo>
                  <a:lnTo>
                    <a:pt x="2467" y="923"/>
                  </a:lnTo>
                  <a:lnTo>
                    <a:pt x="2499" y="994"/>
                  </a:lnTo>
                  <a:lnTo>
                    <a:pt x="2526" y="1068"/>
                  </a:lnTo>
                  <a:lnTo>
                    <a:pt x="2820" y="1068"/>
                  </a:lnTo>
                  <a:lnTo>
                    <a:pt x="2860" y="1299"/>
                  </a:lnTo>
                  <a:lnTo>
                    <a:pt x="2585" y="1399"/>
                  </a:lnTo>
                  <a:lnTo>
                    <a:pt x="2584" y="1477"/>
                  </a:lnTo>
                  <a:lnTo>
                    <a:pt x="2579" y="1555"/>
                  </a:lnTo>
                  <a:lnTo>
                    <a:pt x="2568" y="1632"/>
                  </a:lnTo>
                  <a:lnTo>
                    <a:pt x="2551" y="1709"/>
                  </a:lnTo>
                  <a:lnTo>
                    <a:pt x="2530" y="1784"/>
                  </a:lnTo>
                  <a:lnTo>
                    <a:pt x="2504" y="1858"/>
                  </a:lnTo>
                  <a:lnTo>
                    <a:pt x="2728" y="2046"/>
                  </a:lnTo>
                  <a:lnTo>
                    <a:pt x="2611" y="2249"/>
                  </a:lnTo>
                  <a:lnTo>
                    <a:pt x="2336" y="2149"/>
                  </a:lnTo>
                  <a:lnTo>
                    <a:pt x="2285" y="2209"/>
                  </a:lnTo>
                  <a:lnTo>
                    <a:pt x="2231" y="2265"/>
                  </a:lnTo>
                  <a:lnTo>
                    <a:pt x="2173" y="2317"/>
                  </a:lnTo>
                  <a:lnTo>
                    <a:pt x="2111" y="2365"/>
                  </a:lnTo>
                  <a:lnTo>
                    <a:pt x="2046" y="2409"/>
                  </a:lnTo>
                  <a:lnTo>
                    <a:pt x="1979" y="2448"/>
                  </a:lnTo>
                  <a:lnTo>
                    <a:pt x="2030" y="2737"/>
                  </a:lnTo>
                  <a:lnTo>
                    <a:pt x="1810" y="2817"/>
                  </a:lnTo>
                  <a:lnTo>
                    <a:pt x="1663" y="2563"/>
                  </a:lnTo>
                  <a:lnTo>
                    <a:pt x="1586" y="2576"/>
                  </a:lnTo>
                  <a:lnTo>
                    <a:pt x="1508" y="2584"/>
                  </a:lnTo>
                  <a:lnTo>
                    <a:pt x="1430" y="2587"/>
                  </a:lnTo>
                  <a:lnTo>
                    <a:pt x="1352" y="2584"/>
                  </a:lnTo>
                  <a:lnTo>
                    <a:pt x="1274" y="2576"/>
                  </a:lnTo>
                  <a:lnTo>
                    <a:pt x="1197" y="2563"/>
                  </a:lnTo>
                  <a:lnTo>
                    <a:pt x="1050" y="2817"/>
                  </a:lnTo>
                  <a:lnTo>
                    <a:pt x="830" y="2737"/>
                  </a:lnTo>
                  <a:lnTo>
                    <a:pt x="881" y="2448"/>
                  </a:lnTo>
                  <a:lnTo>
                    <a:pt x="814" y="2409"/>
                  </a:lnTo>
                  <a:lnTo>
                    <a:pt x="749" y="2365"/>
                  </a:lnTo>
                  <a:lnTo>
                    <a:pt x="687" y="2317"/>
                  </a:lnTo>
                  <a:lnTo>
                    <a:pt x="629" y="2265"/>
                  </a:lnTo>
                  <a:lnTo>
                    <a:pt x="575" y="2209"/>
                  </a:lnTo>
                  <a:lnTo>
                    <a:pt x="524" y="2149"/>
                  </a:lnTo>
                  <a:lnTo>
                    <a:pt x="249" y="2249"/>
                  </a:lnTo>
                  <a:lnTo>
                    <a:pt x="132" y="2046"/>
                  </a:lnTo>
                  <a:lnTo>
                    <a:pt x="356" y="1858"/>
                  </a:lnTo>
                  <a:lnTo>
                    <a:pt x="330" y="1784"/>
                  </a:lnTo>
                  <a:lnTo>
                    <a:pt x="309" y="1709"/>
                  </a:lnTo>
                  <a:lnTo>
                    <a:pt x="292" y="1632"/>
                  </a:lnTo>
                  <a:lnTo>
                    <a:pt x="281" y="1555"/>
                  </a:lnTo>
                  <a:lnTo>
                    <a:pt x="276" y="1477"/>
                  </a:lnTo>
                  <a:lnTo>
                    <a:pt x="275" y="1399"/>
                  </a:lnTo>
                  <a:lnTo>
                    <a:pt x="0" y="1299"/>
                  </a:lnTo>
                  <a:lnTo>
                    <a:pt x="40" y="1068"/>
                  </a:lnTo>
                  <a:lnTo>
                    <a:pt x="334" y="1068"/>
                  </a:lnTo>
                  <a:lnTo>
                    <a:pt x="361" y="994"/>
                  </a:lnTo>
                  <a:lnTo>
                    <a:pt x="393" y="923"/>
                  </a:lnTo>
                  <a:lnTo>
                    <a:pt x="430" y="854"/>
                  </a:lnTo>
                  <a:lnTo>
                    <a:pt x="471" y="788"/>
                  </a:lnTo>
                  <a:lnTo>
                    <a:pt x="517" y="725"/>
                  </a:lnTo>
                  <a:lnTo>
                    <a:pt x="567" y="664"/>
                  </a:lnTo>
                  <a:lnTo>
                    <a:pt x="420" y="410"/>
                  </a:lnTo>
                  <a:lnTo>
                    <a:pt x="599" y="260"/>
                  </a:lnTo>
                  <a:lnTo>
                    <a:pt x="824" y="448"/>
                  </a:lnTo>
                  <a:lnTo>
                    <a:pt x="892" y="409"/>
                  </a:lnTo>
                  <a:lnTo>
                    <a:pt x="962" y="375"/>
                  </a:lnTo>
                  <a:lnTo>
                    <a:pt x="1035" y="346"/>
                  </a:lnTo>
                  <a:lnTo>
                    <a:pt x="1109" y="322"/>
                  </a:lnTo>
                  <a:lnTo>
                    <a:pt x="1185" y="303"/>
                  </a:lnTo>
                  <a:lnTo>
                    <a:pt x="1262" y="289"/>
                  </a:lnTo>
                  <a:lnTo>
                    <a:pt x="1313" y="0"/>
                  </a:lnTo>
                  <a:lnTo>
                    <a:pt x="1547" y="0"/>
                  </a:lnTo>
                  <a:lnTo>
                    <a:pt x="1598" y="289"/>
                  </a:lnTo>
                  <a:lnTo>
                    <a:pt x="1675" y="303"/>
                  </a:lnTo>
                  <a:lnTo>
                    <a:pt x="1751" y="322"/>
                  </a:lnTo>
                  <a:lnTo>
                    <a:pt x="1825" y="346"/>
                  </a:lnTo>
                  <a:lnTo>
                    <a:pt x="1898" y="375"/>
                  </a:lnTo>
                  <a:lnTo>
                    <a:pt x="1968" y="409"/>
                  </a:lnTo>
                  <a:lnTo>
                    <a:pt x="2036" y="448"/>
                  </a:lnTo>
                  <a:close/>
                </a:path>
              </a:pathLst>
            </a:custGeom>
            <a:noFill/>
            <a:ln w="12700">
              <a:solidFill>
                <a:srgbClr val="5382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59">
              <a:extLst>
                <a:ext uri="{FF2B5EF4-FFF2-40B4-BE49-F238E27FC236}">
                  <a16:creationId xmlns:a16="http://schemas.microsoft.com/office/drawing/2014/main" id="{49DA48E4-626C-4F3B-8B9E-2EAF6523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132"/>
              <a:ext cx="2408" cy="2286"/>
            </a:xfrm>
            <a:custGeom>
              <a:avLst/>
              <a:gdLst>
                <a:gd name="T0" fmla="+- 0 6021 4644"/>
                <a:gd name="T1" fmla="*/ T0 w 2408"/>
                <a:gd name="T2" fmla="+- 0 2132 2132"/>
                <a:gd name="T3" fmla="*/ 2132 h 2286"/>
                <a:gd name="T4" fmla="+- 0 5675 4644"/>
                <a:gd name="T5" fmla="*/ T4 w 2408"/>
                <a:gd name="T6" fmla="+- 0 2132 2132"/>
                <a:gd name="T7" fmla="*/ 2132 h 2286"/>
                <a:gd name="T8" fmla="+- 0 5592 4644"/>
                <a:gd name="T9" fmla="*/ T8 w 2408"/>
                <a:gd name="T10" fmla="+- 0 2483 2132"/>
                <a:gd name="T11" fmla="*/ 2483 h 2286"/>
                <a:gd name="T12" fmla="+- 0 5508 4644"/>
                <a:gd name="T13" fmla="*/ T12 w 2408"/>
                <a:gd name="T14" fmla="+- 0 2505 2132"/>
                <a:gd name="T15" fmla="*/ 2505 h 2286"/>
                <a:gd name="T16" fmla="+- 0 5427 4644"/>
                <a:gd name="T17" fmla="*/ T16 w 2408"/>
                <a:gd name="T18" fmla="+- 0 2532 2132"/>
                <a:gd name="T19" fmla="*/ 2532 h 2286"/>
                <a:gd name="T20" fmla="+- 0 5348 4644"/>
                <a:gd name="T21" fmla="*/ T20 w 2408"/>
                <a:gd name="T22" fmla="+- 0 2565 2132"/>
                <a:gd name="T23" fmla="*/ 2565 h 2286"/>
                <a:gd name="T24" fmla="+- 0 5274 4644"/>
                <a:gd name="T25" fmla="*/ T24 w 2408"/>
                <a:gd name="T26" fmla="+- 0 2604 2132"/>
                <a:gd name="T27" fmla="*/ 2604 h 2286"/>
                <a:gd name="T28" fmla="+- 0 5205 4644"/>
                <a:gd name="T29" fmla="*/ T28 w 2408"/>
                <a:gd name="T30" fmla="+- 0 2648 2132"/>
                <a:gd name="T31" fmla="*/ 2648 h 2286"/>
                <a:gd name="T32" fmla="+- 0 5139 4644"/>
                <a:gd name="T33" fmla="*/ T32 w 2408"/>
                <a:gd name="T34" fmla="+- 0 2697 2132"/>
                <a:gd name="T35" fmla="*/ 2697 h 2286"/>
                <a:gd name="T36" fmla="+- 0 4805 4644"/>
                <a:gd name="T37" fmla="*/ T36 w 2408"/>
                <a:gd name="T38" fmla="+- 0 2563 2132"/>
                <a:gd name="T39" fmla="*/ 2563 h 2286"/>
                <a:gd name="T40" fmla="+- 0 4644 4644"/>
                <a:gd name="T41" fmla="*/ T40 w 2408"/>
                <a:gd name="T42" fmla="+- 0 2791 2132"/>
                <a:gd name="T43" fmla="*/ 2791 h 2286"/>
                <a:gd name="T44" fmla="+- 0 4884 4644"/>
                <a:gd name="T45" fmla="*/ T44 w 2408"/>
                <a:gd name="T46" fmla="+- 0 3060 2132"/>
                <a:gd name="T47" fmla="*/ 3060 h 2286"/>
                <a:gd name="T48" fmla="+- 0 4864 4644"/>
                <a:gd name="T49" fmla="*/ T48 w 2408"/>
                <a:gd name="T50" fmla="+- 0 3131 2132"/>
                <a:gd name="T51" fmla="*/ 3131 h 2286"/>
                <a:gd name="T52" fmla="+- 0 4853 4644"/>
                <a:gd name="T53" fmla="*/ T52 w 2408"/>
                <a:gd name="T54" fmla="+- 0 3203 2132"/>
                <a:gd name="T55" fmla="*/ 3203 h 2286"/>
                <a:gd name="T56" fmla="+- 0 4849 4644"/>
                <a:gd name="T57" fmla="*/ T56 w 2408"/>
                <a:gd name="T58" fmla="+- 0 3275 2132"/>
                <a:gd name="T59" fmla="*/ 3275 h 2286"/>
                <a:gd name="T60" fmla="+- 0 4853 4644"/>
                <a:gd name="T61" fmla="*/ T60 w 2408"/>
                <a:gd name="T62" fmla="+- 0 3347 2132"/>
                <a:gd name="T63" fmla="*/ 3347 h 2286"/>
                <a:gd name="T64" fmla="+- 0 4864 4644"/>
                <a:gd name="T65" fmla="*/ T64 w 2408"/>
                <a:gd name="T66" fmla="+- 0 3418 2132"/>
                <a:gd name="T67" fmla="*/ 3418 h 2286"/>
                <a:gd name="T68" fmla="+- 0 4884 4644"/>
                <a:gd name="T69" fmla="*/ T68 w 2408"/>
                <a:gd name="T70" fmla="+- 0 3489 2132"/>
                <a:gd name="T71" fmla="*/ 3489 h 2286"/>
                <a:gd name="T72" fmla="+- 0 4644 4644"/>
                <a:gd name="T73" fmla="*/ T72 w 2408"/>
                <a:gd name="T74" fmla="+- 0 3759 2132"/>
                <a:gd name="T75" fmla="*/ 3759 h 2286"/>
                <a:gd name="T76" fmla="+- 0 4805 4644"/>
                <a:gd name="T77" fmla="*/ T76 w 2408"/>
                <a:gd name="T78" fmla="+- 0 3987 2132"/>
                <a:gd name="T79" fmla="*/ 3987 h 2286"/>
                <a:gd name="T80" fmla="+- 0 5139 4644"/>
                <a:gd name="T81" fmla="*/ T80 w 2408"/>
                <a:gd name="T82" fmla="+- 0 3852 2132"/>
                <a:gd name="T83" fmla="*/ 3852 h 2286"/>
                <a:gd name="T84" fmla="+- 0 5205 4644"/>
                <a:gd name="T85" fmla="*/ T84 w 2408"/>
                <a:gd name="T86" fmla="+- 0 3901 2132"/>
                <a:gd name="T87" fmla="*/ 3901 h 2286"/>
                <a:gd name="T88" fmla="+- 0 5274 4644"/>
                <a:gd name="T89" fmla="*/ T88 w 2408"/>
                <a:gd name="T90" fmla="+- 0 3945 2132"/>
                <a:gd name="T91" fmla="*/ 3945 h 2286"/>
                <a:gd name="T92" fmla="+- 0 5348 4644"/>
                <a:gd name="T93" fmla="*/ T92 w 2408"/>
                <a:gd name="T94" fmla="+- 0 3984 2132"/>
                <a:gd name="T95" fmla="*/ 3984 h 2286"/>
                <a:gd name="T96" fmla="+- 0 5427 4644"/>
                <a:gd name="T97" fmla="*/ T96 w 2408"/>
                <a:gd name="T98" fmla="+- 0 4017 2132"/>
                <a:gd name="T99" fmla="*/ 4017 h 2286"/>
                <a:gd name="T100" fmla="+- 0 5508 4644"/>
                <a:gd name="T101" fmla="*/ T100 w 2408"/>
                <a:gd name="T102" fmla="+- 0 4045 2132"/>
                <a:gd name="T103" fmla="*/ 4045 h 2286"/>
                <a:gd name="T104" fmla="+- 0 5592 4644"/>
                <a:gd name="T105" fmla="*/ T104 w 2408"/>
                <a:gd name="T106" fmla="+- 0 4067 2132"/>
                <a:gd name="T107" fmla="*/ 4067 h 2286"/>
                <a:gd name="T108" fmla="+- 0 5675 4644"/>
                <a:gd name="T109" fmla="*/ T108 w 2408"/>
                <a:gd name="T110" fmla="+- 0 4418 2132"/>
                <a:gd name="T111" fmla="*/ 4418 h 2286"/>
                <a:gd name="T112" fmla="+- 0 6021 4644"/>
                <a:gd name="T113" fmla="*/ T112 w 2408"/>
                <a:gd name="T114" fmla="+- 0 4418 2132"/>
                <a:gd name="T115" fmla="*/ 4418 h 2286"/>
                <a:gd name="T116" fmla="+- 0 6104 4644"/>
                <a:gd name="T117" fmla="*/ T116 w 2408"/>
                <a:gd name="T118" fmla="+- 0 4067 2132"/>
                <a:gd name="T119" fmla="*/ 4067 h 2286"/>
                <a:gd name="T120" fmla="+- 0 6188 4644"/>
                <a:gd name="T121" fmla="*/ T120 w 2408"/>
                <a:gd name="T122" fmla="+- 0 4045 2132"/>
                <a:gd name="T123" fmla="*/ 4045 h 2286"/>
                <a:gd name="T124" fmla="+- 0 6269 4644"/>
                <a:gd name="T125" fmla="*/ T124 w 2408"/>
                <a:gd name="T126" fmla="+- 0 4017 2132"/>
                <a:gd name="T127" fmla="*/ 4017 h 2286"/>
                <a:gd name="T128" fmla="+- 0 6347 4644"/>
                <a:gd name="T129" fmla="*/ T128 w 2408"/>
                <a:gd name="T130" fmla="+- 0 3984 2132"/>
                <a:gd name="T131" fmla="*/ 3984 h 2286"/>
                <a:gd name="T132" fmla="+- 0 6422 4644"/>
                <a:gd name="T133" fmla="*/ T132 w 2408"/>
                <a:gd name="T134" fmla="+- 0 3945 2132"/>
                <a:gd name="T135" fmla="*/ 3945 h 2286"/>
                <a:gd name="T136" fmla="+- 0 6491 4644"/>
                <a:gd name="T137" fmla="*/ T136 w 2408"/>
                <a:gd name="T138" fmla="+- 0 3901 2132"/>
                <a:gd name="T139" fmla="*/ 3901 h 2286"/>
                <a:gd name="T140" fmla="+- 0 6557 4644"/>
                <a:gd name="T141" fmla="*/ T140 w 2408"/>
                <a:gd name="T142" fmla="+- 0 3852 2132"/>
                <a:gd name="T143" fmla="*/ 3852 h 2286"/>
                <a:gd name="T144" fmla="+- 0 6891 4644"/>
                <a:gd name="T145" fmla="*/ T144 w 2408"/>
                <a:gd name="T146" fmla="+- 0 3987 2132"/>
                <a:gd name="T147" fmla="*/ 3987 h 2286"/>
                <a:gd name="T148" fmla="+- 0 7052 4644"/>
                <a:gd name="T149" fmla="*/ T148 w 2408"/>
                <a:gd name="T150" fmla="+- 0 3759 2132"/>
                <a:gd name="T151" fmla="*/ 3759 h 2286"/>
                <a:gd name="T152" fmla="+- 0 6812 4644"/>
                <a:gd name="T153" fmla="*/ T152 w 2408"/>
                <a:gd name="T154" fmla="+- 0 3489 2132"/>
                <a:gd name="T155" fmla="*/ 3489 h 2286"/>
                <a:gd name="T156" fmla="+- 0 6832 4644"/>
                <a:gd name="T157" fmla="*/ T156 w 2408"/>
                <a:gd name="T158" fmla="+- 0 3418 2132"/>
                <a:gd name="T159" fmla="*/ 3418 h 2286"/>
                <a:gd name="T160" fmla="+- 0 6843 4644"/>
                <a:gd name="T161" fmla="*/ T160 w 2408"/>
                <a:gd name="T162" fmla="+- 0 3347 2132"/>
                <a:gd name="T163" fmla="*/ 3347 h 2286"/>
                <a:gd name="T164" fmla="+- 0 6847 4644"/>
                <a:gd name="T165" fmla="*/ T164 w 2408"/>
                <a:gd name="T166" fmla="+- 0 3275 2132"/>
                <a:gd name="T167" fmla="*/ 3275 h 2286"/>
                <a:gd name="T168" fmla="+- 0 6843 4644"/>
                <a:gd name="T169" fmla="*/ T168 w 2408"/>
                <a:gd name="T170" fmla="+- 0 3203 2132"/>
                <a:gd name="T171" fmla="*/ 3203 h 2286"/>
                <a:gd name="T172" fmla="+- 0 6832 4644"/>
                <a:gd name="T173" fmla="*/ T172 w 2408"/>
                <a:gd name="T174" fmla="+- 0 3131 2132"/>
                <a:gd name="T175" fmla="*/ 3131 h 2286"/>
                <a:gd name="T176" fmla="+- 0 6812 4644"/>
                <a:gd name="T177" fmla="*/ T176 w 2408"/>
                <a:gd name="T178" fmla="+- 0 3060 2132"/>
                <a:gd name="T179" fmla="*/ 3060 h 2286"/>
                <a:gd name="T180" fmla="+- 0 7052 4644"/>
                <a:gd name="T181" fmla="*/ T180 w 2408"/>
                <a:gd name="T182" fmla="+- 0 2791 2132"/>
                <a:gd name="T183" fmla="*/ 2791 h 2286"/>
                <a:gd name="T184" fmla="+- 0 6891 4644"/>
                <a:gd name="T185" fmla="*/ T184 w 2408"/>
                <a:gd name="T186" fmla="+- 0 2563 2132"/>
                <a:gd name="T187" fmla="*/ 2563 h 2286"/>
                <a:gd name="T188" fmla="+- 0 6557 4644"/>
                <a:gd name="T189" fmla="*/ T188 w 2408"/>
                <a:gd name="T190" fmla="+- 0 2697 2132"/>
                <a:gd name="T191" fmla="*/ 2697 h 2286"/>
                <a:gd name="T192" fmla="+- 0 6491 4644"/>
                <a:gd name="T193" fmla="*/ T192 w 2408"/>
                <a:gd name="T194" fmla="+- 0 2648 2132"/>
                <a:gd name="T195" fmla="*/ 2648 h 2286"/>
                <a:gd name="T196" fmla="+- 0 6422 4644"/>
                <a:gd name="T197" fmla="*/ T196 w 2408"/>
                <a:gd name="T198" fmla="+- 0 2604 2132"/>
                <a:gd name="T199" fmla="*/ 2604 h 2286"/>
                <a:gd name="T200" fmla="+- 0 6347 4644"/>
                <a:gd name="T201" fmla="*/ T200 w 2408"/>
                <a:gd name="T202" fmla="+- 0 2565 2132"/>
                <a:gd name="T203" fmla="*/ 2565 h 2286"/>
                <a:gd name="T204" fmla="+- 0 6269 4644"/>
                <a:gd name="T205" fmla="*/ T204 w 2408"/>
                <a:gd name="T206" fmla="+- 0 2532 2132"/>
                <a:gd name="T207" fmla="*/ 2532 h 2286"/>
                <a:gd name="T208" fmla="+- 0 6188 4644"/>
                <a:gd name="T209" fmla="*/ T208 w 2408"/>
                <a:gd name="T210" fmla="+- 0 2505 2132"/>
                <a:gd name="T211" fmla="*/ 2505 h 2286"/>
                <a:gd name="T212" fmla="+- 0 6104 4644"/>
                <a:gd name="T213" fmla="*/ T212 w 2408"/>
                <a:gd name="T214" fmla="+- 0 2483 2132"/>
                <a:gd name="T215" fmla="*/ 2483 h 2286"/>
                <a:gd name="T216" fmla="+- 0 6021 4644"/>
                <a:gd name="T217" fmla="*/ T216 w 2408"/>
                <a:gd name="T218" fmla="+- 0 2132 2132"/>
                <a:gd name="T219" fmla="*/ 2132 h 22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408" h="2286">
                  <a:moveTo>
                    <a:pt x="1377" y="0"/>
                  </a:moveTo>
                  <a:lnTo>
                    <a:pt x="1031" y="0"/>
                  </a:lnTo>
                  <a:lnTo>
                    <a:pt x="948" y="351"/>
                  </a:lnTo>
                  <a:lnTo>
                    <a:pt x="864" y="373"/>
                  </a:lnTo>
                  <a:lnTo>
                    <a:pt x="783" y="400"/>
                  </a:lnTo>
                  <a:lnTo>
                    <a:pt x="704" y="433"/>
                  </a:lnTo>
                  <a:lnTo>
                    <a:pt x="630" y="472"/>
                  </a:lnTo>
                  <a:lnTo>
                    <a:pt x="561" y="516"/>
                  </a:lnTo>
                  <a:lnTo>
                    <a:pt x="495" y="565"/>
                  </a:lnTo>
                  <a:lnTo>
                    <a:pt x="161" y="431"/>
                  </a:lnTo>
                  <a:lnTo>
                    <a:pt x="0" y="659"/>
                  </a:lnTo>
                  <a:lnTo>
                    <a:pt x="240" y="928"/>
                  </a:lnTo>
                  <a:lnTo>
                    <a:pt x="220" y="999"/>
                  </a:lnTo>
                  <a:lnTo>
                    <a:pt x="209" y="1071"/>
                  </a:lnTo>
                  <a:lnTo>
                    <a:pt x="205" y="1143"/>
                  </a:lnTo>
                  <a:lnTo>
                    <a:pt x="209" y="1215"/>
                  </a:lnTo>
                  <a:lnTo>
                    <a:pt x="220" y="1286"/>
                  </a:lnTo>
                  <a:lnTo>
                    <a:pt x="240" y="1357"/>
                  </a:lnTo>
                  <a:lnTo>
                    <a:pt x="0" y="1627"/>
                  </a:lnTo>
                  <a:lnTo>
                    <a:pt x="161" y="1855"/>
                  </a:lnTo>
                  <a:lnTo>
                    <a:pt x="495" y="1720"/>
                  </a:lnTo>
                  <a:lnTo>
                    <a:pt x="561" y="1769"/>
                  </a:lnTo>
                  <a:lnTo>
                    <a:pt x="630" y="1813"/>
                  </a:lnTo>
                  <a:lnTo>
                    <a:pt x="704" y="1852"/>
                  </a:lnTo>
                  <a:lnTo>
                    <a:pt x="783" y="1885"/>
                  </a:lnTo>
                  <a:lnTo>
                    <a:pt x="864" y="1913"/>
                  </a:lnTo>
                  <a:lnTo>
                    <a:pt x="948" y="1935"/>
                  </a:lnTo>
                  <a:lnTo>
                    <a:pt x="1031" y="2286"/>
                  </a:lnTo>
                  <a:lnTo>
                    <a:pt x="1377" y="2286"/>
                  </a:lnTo>
                  <a:lnTo>
                    <a:pt x="1460" y="1935"/>
                  </a:lnTo>
                  <a:lnTo>
                    <a:pt x="1544" y="1913"/>
                  </a:lnTo>
                  <a:lnTo>
                    <a:pt x="1625" y="1885"/>
                  </a:lnTo>
                  <a:lnTo>
                    <a:pt x="1703" y="1852"/>
                  </a:lnTo>
                  <a:lnTo>
                    <a:pt x="1778" y="1813"/>
                  </a:lnTo>
                  <a:lnTo>
                    <a:pt x="1847" y="1769"/>
                  </a:lnTo>
                  <a:lnTo>
                    <a:pt x="1913" y="1720"/>
                  </a:lnTo>
                  <a:lnTo>
                    <a:pt x="2247" y="1855"/>
                  </a:lnTo>
                  <a:lnTo>
                    <a:pt x="2408" y="1627"/>
                  </a:lnTo>
                  <a:lnTo>
                    <a:pt x="2168" y="1357"/>
                  </a:lnTo>
                  <a:lnTo>
                    <a:pt x="2188" y="1286"/>
                  </a:lnTo>
                  <a:lnTo>
                    <a:pt x="2199" y="1215"/>
                  </a:lnTo>
                  <a:lnTo>
                    <a:pt x="2203" y="1143"/>
                  </a:lnTo>
                  <a:lnTo>
                    <a:pt x="2199" y="1071"/>
                  </a:lnTo>
                  <a:lnTo>
                    <a:pt x="2188" y="999"/>
                  </a:lnTo>
                  <a:lnTo>
                    <a:pt x="2168" y="928"/>
                  </a:lnTo>
                  <a:lnTo>
                    <a:pt x="2408" y="659"/>
                  </a:lnTo>
                  <a:lnTo>
                    <a:pt x="2247" y="431"/>
                  </a:lnTo>
                  <a:lnTo>
                    <a:pt x="1913" y="565"/>
                  </a:lnTo>
                  <a:lnTo>
                    <a:pt x="1847" y="516"/>
                  </a:lnTo>
                  <a:lnTo>
                    <a:pt x="1778" y="472"/>
                  </a:lnTo>
                  <a:lnTo>
                    <a:pt x="1703" y="433"/>
                  </a:lnTo>
                  <a:lnTo>
                    <a:pt x="1625" y="400"/>
                  </a:lnTo>
                  <a:lnTo>
                    <a:pt x="1544" y="373"/>
                  </a:lnTo>
                  <a:lnTo>
                    <a:pt x="1460" y="351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58">
              <a:extLst>
                <a:ext uri="{FF2B5EF4-FFF2-40B4-BE49-F238E27FC236}">
                  <a16:creationId xmlns:a16="http://schemas.microsoft.com/office/drawing/2014/main" id="{CFF21705-4511-4AD3-89B2-C7A0D5E7E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132"/>
              <a:ext cx="2408" cy="2286"/>
            </a:xfrm>
            <a:custGeom>
              <a:avLst/>
              <a:gdLst>
                <a:gd name="T0" fmla="+- 0 6557 4644"/>
                <a:gd name="T1" fmla="*/ T0 w 2408"/>
                <a:gd name="T2" fmla="+- 0 2697 2132"/>
                <a:gd name="T3" fmla="*/ 2697 h 2286"/>
                <a:gd name="T4" fmla="+- 0 6891 4644"/>
                <a:gd name="T5" fmla="*/ T4 w 2408"/>
                <a:gd name="T6" fmla="+- 0 2563 2132"/>
                <a:gd name="T7" fmla="*/ 2563 h 2286"/>
                <a:gd name="T8" fmla="+- 0 7052 4644"/>
                <a:gd name="T9" fmla="*/ T8 w 2408"/>
                <a:gd name="T10" fmla="+- 0 2791 2132"/>
                <a:gd name="T11" fmla="*/ 2791 h 2286"/>
                <a:gd name="T12" fmla="+- 0 6812 4644"/>
                <a:gd name="T13" fmla="*/ T12 w 2408"/>
                <a:gd name="T14" fmla="+- 0 3060 2132"/>
                <a:gd name="T15" fmla="*/ 3060 h 2286"/>
                <a:gd name="T16" fmla="+- 0 6832 4644"/>
                <a:gd name="T17" fmla="*/ T16 w 2408"/>
                <a:gd name="T18" fmla="+- 0 3131 2132"/>
                <a:gd name="T19" fmla="*/ 3131 h 2286"/>
                <a:gd name="T20" fmla="+- 0 6843 4644"/>
                <a:gd name="T21" fmla="*/ T20 w 2408"/>
                <a:gd name="T22" fmla="+- 0 3203 2132"/>
                <a:gd name="T23" fmla="*/ 3203 h 2286"/>
                <a:gd name="T24" fmla="+- 0 6847 4644"/>
                <a:gd name="T25" fmla="*/ T24 w 2408"/>
                <a:gd name="T26" fmla="+- 0 3275 2132"/>
                <a:gd name="T27" fmla="*/ 3275 h 2286"/>
                <a:gd name="T28" fmla="+- 0 6843 4644"/>
                <a:gd name="T29" fmla="*/ T28 w 2408"/>
                <a:gd name="T30" fmla="+- 0 3347 2132"/>
                <a:gd name="T31" fmla="*/ 3347 h 2286"/>
                <a:gd name="T32" fmla="+- 0 6832 4644"/>
                <a:gd name="T33" fmla="*/ T32 w 2408"/>
                <a:gd name="T34" fmla="+- 0 3418 2132"/>
                <a:gd name="T35" fmla="*/ 3418 h 2286"/>
                <a:gd name="T36" fmla="+- 0 6812 4644"/>
                <a:gd name="T37" fmla="*/ T36 w 2408"/>
                <a:gd name="T38" fmla="+- 0 3489 2132"/>
                <a:gd name="T39" fmla="*/ 3489 h 2286"/>
                <a:gd name="T40" fmla="+- 0 7052 4644"/>
                <a:gd name="T41" fmla="*/ T40 w 2408"/>
                <a:gd name="T42" fmla="+- 0 3759 2132"/>
                <a:gd name="T43" fmla="*/ 3759 h 2286"/>
                <a:gd name="T44" fmla="+- 0 6891 4644"/>
                <a:gd name="T45" fmla="*/ T44 w 2408"/>
                <a:gd name="T46" fmla="+- 0 3987 2132"/>
                <a:gd name="T47" fmla="*/ 3987 h 2286"/>
                <a:gd name="T48" fmla="+- 0 6557 4644"/>
                <a:gd name="T49" fmla="*/ T48 w 2408"/>
                <a:gd name="T50" fmla="+- 0 3852 2132"/>
                <a:gd name="T51" fmla="*/ 3852 h 2286"/>
                <a:gd name="T52" fmla="+- 0 6491 4644"/>
                <a:gd name="T53" fmla="*/ T52 w 2408"/>
                <a:gd name="T54" fmla="+- 0 3901 2132"/>
                <a:gd name="T55" fmla="*/ 3901 h 2286"/>
                <a:gd name="T56" fmla="+- 0 6422 4644"/>
                <a:gd name="T57" fmla="*/ T56 w 2408"/>
                <a:gd name="T58" fmla="+- 0 3945 2132"/>
                <a:gd name="T59" fmla="*/ 3945 h 2286"/>
                <a:gd name="T60" fmla="+- 0 6347 4644"/>
                <a:gd name="T61" fmla="*/ T60 w 2408"/>
                <a:gd name="T62" fmla="+- 0 3984 2132"/>
                <a:gd name="T63" fmla="*/ 3984 h 2286"/>
                <a:gd name="T64" fmla="+- 0 6269 4644"/>
                <a:gd name="T65" fmla="*/ T64 w 2408"/>
                <a:gd name="T66" fmla="+- 0 4017 2132"/>
                <a:gd name="T67" fmla="*/ 4017 h 2286"/>
                <a:gd name="T68" fmla="+- 0 6188 4644"/>
                <a:gd name="T69" fmla="*/ T68 w 2408"/>
                <a:gd name="T70" fmla="+- 0 4045 2132"/>
                <a:gd name="T71" fmla="*/ 4045 h 2286"/>
                <a:gd name="T72" fmla="+- 0 6104 4644"/>
                <a:gd name="T73" fmla="*/ T72 w 2408"/>
                <a:gd name="T74" fmla="+- 0 4067 2132"/>
                <a:gd name="T75" fmla="*/ 4067 h 2286"/>
                <a:gd name="T76" fmla="+- 0 6021 4644"/>
                <a:gd name="T77" fmla="*/ T76 w 2408"/>
                <a:gd name="T78" fmla="+- 0 4418 2132"/>
                <a:gd name="T79" fmla="*/ 4418 h 2286"/>
                <a:gd name="T80" fmla="+- 0 5675 4644"/>
                <a:gd name="T81" fmla="*/ T80 w 2408"/>
                <a:gd name="T82" fmla="+- 0 4418 2132"/>
                <a:gd name="T83" fmla="*/ 4418 h 2286"/>
                <a:gd name="T84" fmla="+- 0 5592 4644"/>
                <a:gd name="T85" fmla="*/ T84 w 2408"/>
                <a:gd name="T86" fmla="+- 0 4067 2132"/>
                <a:gd name="T87" fmla="*/ 4067 h 2286"/>
                <a:gd name="T88" fmla="+- 0 5508 4644"/>
                <a:gd name="T89" fmla="*/ T88 w 2408"/>
                <a:gd name="T90" fmla="+- 0 4045 2132"/>
                <a:gd name="T91" fmla="*/ 4045 h 2286"/>
                <a:gd name="T92" fmla="+- 0 5427 4644"/>
                <a:gd name="T93" fmla="*/ T92 w 2408"/>
                <a:gd name="T94" fmla="+- 0 4017 2132"/>
                <a:gd name="T95" fmla="*/ 4017 h 2286"/>
                <a:gd name="T96" fmla="+- 0 5348 4644"/>
                <a:gd name="T97" fmla="*/ T96 w 2408"/>
                <a:gd name="T98" fmla="+- 0 3984 2132"/>
                <a:gd name="T99" fmla="*/ 3984 h 2286"/>
                <a:gd name="T100" fmla="+- 0 5274 4644"/>
                <a:gd name="T101" fmla="*/ T100 w 2408"/>
                <a:gd name="T102" fmla="+- 0 3945 2132"/>
                <a:gd name="T103" fmla="*/ 3945 h 2286"/>
                <a:gd name="T104" fmla="+- 0 5205 4644"/>
                <a:gd name="T105" fmla="*/ T104 w 2408"/>
                <a:gd name="T106" fmla="+- 0 3901 2132"/>
                <a:gd name="T107" fmla="*/ 3901 h 2286"/>
                <a:gd name="T108" fmla="+- 0 5139 4644"/>
                <a:gd name="T109" fmla="*/ T108 w 2408"/>
                <a:gd name="T110" fmla="+- 0 3852 2132"/>
                <a:gd name="T111" fmla="*/ 3852 h 2286"/>
                <a:gd name="T112" fmla="+- 0 4805 4644"/>
                <a:gd name="T113" fmla="*/ T112 w 2408"/>
                <a:gd name="T114" fmla="+- 0 3987 2132"/>
                <a:gd name="T115" fmla="*/ 3987 h 2286"/>
                <a:gd name="T116" fmla="+- 0 4644 4644"/>
                <a:gd name="T117" fmla="*/ T116 w 2408"/>
                <a:gd name="T118" fmla="+- 0 3759 2132"/>
                <a:gd name="T119" fmla="*/ 3759 h 2286"/>
                <a:gd name="T120" fmla="+- 0 4884 4644"/>
                <a:gd name="T121" fmla="*/ T120 w 2408"/>
                <a:gd name="T122" fmla="+- 0 3489 2132"/>
                <a:gd name="T123" fmla="*/ 3489 h 2286"/>
                <a:gd name="T124" fmla="+- 0 4864 4644"/>
                <a:gd name="T125" fmla="*/ T124 w 2408"/>
                <a:gd name="T126" fmla="+- 0 3418 2132"/>
                <a:gd name="T127" fmla="*/ 3418 h 2286"/>
                <a:gd name="T128" fmla="+- 0 4853 4644"/>
                <a:gd name="T129" fmla="*/ T128 w 2408"/>
                <a:gd name="T130" fmla="+- 0 3347 2132"/>
                <a:gd name="T131" fmla="*/ 3347 h 2286"/>
                <a:gd name="T132" fmla="+- 0 4849 4644"/>
                <a:gd name="T133" fmla="*/ T132 w 2408"/>
                <a:gd name="T134" fmla="+- 0 3275 2132"/>
                <a:gd name="T135" fmla="*/ 3275 h 2286"/>
                <a:gd name="T136" fmla="+- 0 4853 4644"/>
                <a:gd name="T137" fmla="*/ T136 w 2408"/>
                <a:gd name="T138" fmla="+- 0 3203 2132"/>
                <a:gd name="T139" fmla="*/ 3203 h 2286"/>
                <a:gd name="T140" fmla="+- 0 4864 4644"/>
                <a:gd name="T141" fmla="*/ T140 w 2408"/>
                <a:gd name="T142" fmla="+- 0 3131 2132"/>
                <a:gd name="T143" fmla="*/ 3131 h 2286"/>
                <a:gd name="T144" fmla="+- 0 4884 4644"/>
                <a:gd name="T145" fmla="*/ T144 w 2408"/>
                <a:gd name="T146" fmla="+- 0 3060 2132"/>
                <a:gd name="T147" fmla="*/ 3060 h 2286"/>
                <a:gd name="T148" fmla="+- 0 4644 4644"/>
                <a:gd name="T149" fmla="*/ T148 w 2408"/>
                <a:gd name="T150" fmla="+- 0 2791 2132"/>
                <a:gd name="T151" fmla="*/ 2791 h 2286"/>
                <a:gd name="T152" fmla="+- 0 4805 4644"/>
                <a:gd name="T153" fmla="*/ T152 w 2408"/>
                <a:gd name="T154" fmla="+- 0 2563 2132"/>
                <a:gd name="T155" fmla="*/ 2563 h 2286"/>
                <a:gd name="T156" fmla="+- 0 5139 4644"/>
                <a:gd name="T157" fmla="*/ T156 w 2408"/>
                <a:gd name="T158" fmla="+- 0 2697 2132"/>
                <a:gd name="T159" fmla="*/ 2697 h 2286"/>
                <a:gd name="T160" fmla="+- 0 5205 4644"/>
                <a:gd name="T161" fmla="*/ T160 w 2408"/>
                <a:gd name="T162" fmla="+- 0 2648 2132"/>
                <a:gd name="T163" fmla="*/ 2648 h 2286"/>
                <a:gd name="T164" fmla="+- 0 5274 4644"/>
                <a:gd name="T165" fmla="*/ T164 w 2408"/>
                <a:gd name="T166" fmla="+- 0 2604 2132"/>
                <a:gd name="T167" fmla="*/ 2604 h 2286"/>
                <a:gd name="T168" fmla="+- 0 5348 4644"/>
                <a:gd name="T169" fmla="*/ T168 w 2408"/>
                <a:gd name="T170" fmla="+- 0 2565 2132"/>
                <a:gd name="T171" fmla="*/ 2565 h 2286"/>
                <a:gd name="T172" fmla="+- 0 5427 4644"/>
                <a:gd name="T173" fmla="*/ T172 w 2408"/>
                <a:gd name="T174" fmla="+- 0 2532 2132"/>
                <a:gd name="T175" fmla="*/ 2532 h 2286"/>
                <a:gd name="T176" fmla="+- 0 5508 4644"/>
                <a:gd name="T177" fmla="*/ T176 w 2408"/>
                <a:gd name="T178" fmla="+- 0 2505 2132"/>
                <a:gd name="T179" fmla="*/ 2505 h 2286"/>
                <a:gd name="T180" fmla="+- 0 5592 4644"/>
                <a:gd name="T181" fmla="*/ T180 w 2408"/>
                <a:gd name="T182" fmla="+- 0 2483 2132"/>
                <a:gd name="T183" fmla="*/ 2483 h 2286"/>
                <a:gd name="T184" fmla="+- 0 5675 4644"/>
                <a:gd name="T185" fmla="*/ T184 w 2408"/>
                <a:gd name="T186" fmla="+- 0 2132 2132"/>
                <a:gd name="T187" fmla="*/ 2132 h 2286"/>
                <a:gd name="T188" fmla="+- 0 6021 4644"/>
                <a:gd name="T189" fmla="*/ T188 w 2408"/>
                <a:gd name="T190" fmla="+- 0 2132 2132"/>
                <a:gd name="T191" fmla="*/ 2132 h 2286"/>
                <a:gd name="T192" fmla="+- 0 6104 4644"/>
                <a:gd name="T193" fmla="*/ T192 w 2408"/>
                <a:gd name="T194" fmla="+- 0 2483 2132"/>
                <a:gd name="T195" fmla="*/ 2483 h 2286"/>
                <a:gd name="T196" fmla="+- 0 6188 4644"/>
                <a:gd name="T197" fmla="*/ T196 w 2408"/>
                <a:gd name="T198" fmla="+- 0 2505 2132"/>
                <a:gd name="T199" fmla="*/ 2505 h 2286"/>
                <a:gd name="T200" fmla="+- 0 6269 4644"/>
                <a:gd name="T201" fmla="*/ T200 w 2408"/>
                <a:gd name="T202" fmla="+- 0 2532 2132"/>
                <a:gd name="T203" fmla="*/ 2532 h 2286"/>
                <a:gd name="T204" fmla="+- 0 6347 4644"/>
                <a:gd name="T205" fmla="*/ T204 w 2408"/>
                <a:gd name="T206" fmla="+- 0 2565 2132"/>
                <a:gd name="T207" fmla="*/ 2565 h 2286"/>
                <a:gd name="T208" fmla="+- 0 6422 4644"/>
                <a:gd name="T209" fmla="*/ T208 w 2408"/>
                <a:gd name="T210" fmla="+- 0 2604 2132"/>
                <a:gd name="T211" fmla="*/ 2604 h 2286"/>
                <a:gd name="T212" fmla="+- 0 6491 4644"/>
                <a:gd name="T213" fmla="*/ T212 w 2408"/>
                <a:gd name="T214" fmla="+- 0 2648 2132"/>
                <a:gd name="T215" fmla="*/ 2648 h 2286"/>
                <a:gd name="T216" fmla="+- 0 6557 4644"/>
                <a:gd name="T217" fmla="*/ T216 w 2408"/>
                <a:gd name="T218" fmla="+- 0 2697 2132"/>
                <a:gd name="T219" fmla="*/ 2697 h 22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408" h="2286">
                  <a:moveTo>
                    <a:pt x="1913" y="565"/>
                  </a:moveTo>
                  <a:lnTo>
                    <a:pt x="2247" y="431"/>
                  </a:lnTo>
                  <a:lnTo>
                    <a:pt x="2408" y="659"/>
                  </a:lnTo>
                  <a:lnTo>
                    <a:pt x="2168" y="928"/>
                  </a:lnTo>
                  <a:lnTo>
                    <a:pt x="2188" y="999"/>
                  </a:lnTo>
                  <a:lnTo>
                    <a:pt x="2199" y="1071"/>
                  </a:lnTo>
                  <a:lnTo>
                    <a:pt x="2203" y="1143"/>
                  </a:lnTo>
                  <a:lnTo>
                    <a:pt x="2199" y="1215"/>
                  </a:lnTo>
                  <a:lnTo>
                    <a:pt x="2188" y="1286"/>
                  </a:lnTo>
                  <a:lnTo>
                    <a:pt x="2168" y="1357"/>
                  </a:lnTo>
                  <a:lnTo>
                    <a:pt x="2408" y="1627"/>
                  </a:lnTo>
                  <a:lnTo>
                    <a:pt x="2247" y="1855"/>
                  </a:lnTo>
                  <a:lnTo>
                    <a:pt x="1913" y="1720"/>
                  </a:lnTo>
                  <a:lnTo>
                    <a:pt x="1847" y="1769"/>
                  </a:lnTo>
                  <a:lnTo>
                    <a:pt x="1778" y="1813"/>
                  </a:lnTo>
                  <a:lnTo>
                    <a:pt x="1703" y="1852"/>
                  </a:lnTo>
                  <a:lnTo>
                    <a:pt x="1625" y="1885"/>
                  </a:lnTo>
                  <a:lnTo>
                    <a:pt x="1544" y="1913"/>
                  </a:lnTo>
                  <a:lnTo>
                    <a:pt x="1460" y="1935"/>
                  </a:lnTo>
                  <a:lnTo>
                    <a:pt x="1377" y="2286"/>
                  </a:lnTo>
                  <a:lnTo>
                    <a:pt x="1031" y="2286"/>
                  </a:lnTo>
                  <a:lnTo>
                    <a:pt x="948" y="1935"/>
                  </a:lnTo>
                  <a:lnTo>
                    <a:pt x="864" y="1913"/>
                  </a:lnTo>
                  <a:lnTo>
                    <a:pt x="783" y="1885"/>
                  </a:lnTo>
                  <a:lnTo>
                    <a:pt x="704" y="1852"/>
                  </a:lnTo>
                  <a:lnTo>
                    <a:pt x="630" y="1813"/>
                  </a:lnTo>
                  <a:lnTo>
                    <a:pt x="561" y="1769"/>
                  </a:lnTo>
                  <a:lnTo>
                    <a:pt x="495" y="1720"/>
                  </a:lnTo>
                  <a:lnTo>
                    <a:pt x="161" y="1855"/>
                  </a:lnTo>
                  <a:lnTo>
                    <a:pt x="0" y="1627"/>
                  </a:lnTo>
                  <a:lnTo>
                    <a:pt x="240" y="1357"/>
                  </a:lnTo>
                  <a:lnTo>
                    <a:pt x="220" y="1286"/>
                  </a:lnTo>
                  <a:lnTo>
                    <a:pt x="209" y="1215"/>
                  </a:lnTo>
                  <a:lnTo>
                    <a:pt x="205" y="1143"/>
                  </a:lnTo>
                  <a:lnTo>
                    <a:pt x="209" y="1071"/>
                  </a:lnTo>
                  <a:lnTo>
                    <a:pt x="220" y="999"/>
                  </a:lnTo>
                  <a:lnTo>
                    <a:pt x="240" y="928"/>
                  </a:lnTo>
                  <a:lnTo>
                    <a:pt x="0" y="659"/>
                  </a:lnTo>
                  <a:lnTo>
                    <a:pt x="161" y="431"/>
                  </a:lnTo>
                  <a:lnTo>
                    <a:pt x="495" y="565"/>
                  </a:lnTo>
                  <a:lnTo>
                    <a:pt x="561" y="516"/>
                  </a:lnTo>
                  <a:lnTo>
                    <a:pt x="630" y="472"/>
                  </a:lnTo>
                  <a:lnTo>
                    <a:pt x="704" y="433"/>
                  </a:lnTo>
                  <a:lnTo>
                    <a:pt x="783" y="400"/>
                  </a:lnTo>
                  <a:lnTo>
                    <a:pt x="864" y="373"/>
                  </a:lnTo>
                  <a:lnTo>
                    <a:pt x="948" y="351"/>
                  </a:lnTo>
                  <a:lnTo>
                    <a:pt x="1031" y="0"/>
                  </a:lnTo>
                  <a:lnTo>
                    <a:pt x="1377" y="0"/>
                  </a:lnTo>
                  <a:lnTo>
                    <a:pt x="1460" y="351"/>
                  </a:lnTo>
                  <a:lnTo>
                    <a:pt x="1544" y="373"/>
                  </a:lnTo>
                  <a:lnTo>
                    <a:pt x="1625" y="400"/>
                  </a:lnTo>
                  <a:lnTo>
                    <a:pt x="1703" y="433"/>
                  </a:lnTo>
                  <a:lnTo>
                    <a:pt x="1778" y="472"/>
                  </a:lnTo>
                  <a:lnTo>
                    <a:pt x="1847" y="516"/>
                  </a:lnTo>
                  <a:lnTo>
                    <a:pt x="1913" y="565"/>
                  </a:lnTo>
                  <a:close/>
                </a:path>
              </a:pathLst>
            </a:custGeom>
            <a:noFill/>
            <a:ln w="12700">
              <a:solidFill>
                <a:srgbClr val="5382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57">
              <a:extLst>
                <a:ext uri="{FF2B5EF4-FFF2-40B4-BE49-F238E27FC236}">
                  <a16:creationId xmlns:a16="http://schemas.microsoft.com/office/drawing/2014/main" id="{C2B7446A-EC84-4D70-9CDE-12A0D231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" y="610"/>
              <a:ext cx="2589" cy="2388"/>
            </a:xfrm>
            <a:custGeom>
              <a:avLst/>
              <a:gdLst>
                <a:gd name="T0" fmla="+- 0 6854 5708"/>
                <a:gd name="T1" fmla="*/ T0 w 2589"/>
                <a:gd name="T2" fmla="+- 0 610 610"/>
                <a:gd name="T3" fmla="*/ 610 h 2388"/>
                <a:gd name="T4" fmla="+- 0 6534 5708"/>
                <a:gd name="T5" fmla="*/ T4 w 2589"/>
                <a:gd name="T6" fmla="+- 0 696 610"/>
                <a:gd name="T7" fmla="*/ 696 h 2388"/>
                <a:gd name="T8" fmla="+- 0 6546 5708"/>
                <a:gd name="T9" fmla="*/ T8 w 2589"/>
                <a:gd name="T10" fmla="+- 0 1072 610"/>
                <a:gd name="T11" fmla="*/ 1072 h 2388"/>
                <a:gd name="T12" fmla="+- 0 6471 5708"/>
                <a:gd name="T13" fmla="*/ T12 w 2589"/>
                <a:gd name="T14" fmla="+- 0 1115 610"/>
                <a:gd name="T15" fmla="*/ 1115 h 2388"/>
                <a:gd name="T16" fmla="+- 0 6401 5708"/>
                <a:gd name="T17" fmla="*/ T16 w 2589"/>
                <a:gd name="T18" fmla="+- 0 1164 610"/>
                <a:gd name="T19" fmla="*/ 1164 h 2388"/>
                <a:gd name="T20" fmla="+- 0 6336 5708"/>
                <a:gd name="T21" fmla="*/ T20 w 2589"/>
                <a:gd name="T22" fmla="+- 0 1217 610"/>
                <a:gd name="T23" fmla="*/ 1217 h 2388"/>
                <a:gd name="T24" fmla="+- 0 6276 5708"/>
                <a:gd name="T25" fmla="*/ T24 w 2589"/>
                <a:gd name="T26" fmla="+- 0 1275 610"/>
                <a:gd name="T27" fmla="*/ 1275 h 2388"/>
                <a:gd name="T28" fmla="+- 0 6221 5708"/>
                <a:gd name="T29" fmla="*/ T28 w 2589"/>
                <a:gd name="T30" fmla="+- 0 1337 610"/>
                <a:gd name="T31" fmla="*/ 1337 h 2388"/>
                <a:gd name="T32" fmla="+- 0 6173 5708"/>
                <a:gd name="T33" fmla="*/ T32 w 2589"/>
                <a:gd name="T34" fmla="+- 0 1403 610"/>
                <a:gd name="T35" fmla="*/ 1403 h 2388"/>
                <a:gd name="T36" fmla="+- 0 5798 5708"/>
                <a:gd name="T37" fmla="*/ T36 w 2589"/>
                <a:gd name="T38" fmla="+- 0 1368 610"/>
                <a:gd name="T39" fmla="*/ 1368 h 2388"/>
                <a:gd name="T40" fmla="+- 0 5708 5708"/>
                <a:gd name="T41" fmla="*/ T40 w 2589"/>
                <a:gd name="T42" fmla="+- 0 1636 610"/>
                <a:gd name="T43" fmla="*/ 1636 h 2388"/>
                <a:gd name="T44" fmla="+- 0 6027 5708"/>
                <a:gd name="T45" fmla="*/ T44 w 2589"/>
                <a:gd name="T46" fmla="+- 0 1834 610"/>
                <a:gd name="T47" fmla="*/ 1834 h 2388"/>
                <a:gd name="T48" fmla="+- 0 6028 5708"/>
                <a:gd name="T49" fmla="*/ T48 w 2589"/>
                <a:gd name="T50" fmla="+- 0 1910 610"/>
                <a:gd name="T51" fmla="*/ 1910 h 2388"/>
                <a:gd name="T52" fmla="+- 0 6036 5708"/>
                <a:gd name="T53" fmla="*/ T52 w 2589"/>
                <a:gd name="T54" fmla="+- 0 1985 610"/>
                <a:gd name="T55" fmla="*/ 1985 h 2388"/>
                <a:gd name="T56" fmla="+- 0 6052 5708"/>
                <a:gd name="T57" fmla="*/ T56 w 2589"/>
                <a:gd name="T58" fmla="+- 0 2059 610"/>
                <a:gd name="T59" fmla="*/ 2059 h 2388"/>
                <a:gd name="T60" fmla="+- 0 6075 5708"/>
                <a:gd name="T61" fmla="*/ T60 w 2589"/>
                <a:gd name="T62" fmla="+- 0 2130 610"/>
                <a:gd name="T63" fmla="*/ 2130 h 2388"/>
                <a:gd name="T64" fmla="+- 0 6106 5708"/>
                <a:gd name="T65" fmla="*/ T64 w 2589"/>
                <a:gd name="T66" fmla="+- 0 2200 610"/>
                <a:gd name="T67" fmla="*/ 2200 h 2388"/>
                <a:gd name="T68" fmla="+- 0 6143 5708"/>
                <a:gd name="T69" fmla="*/ T68 w 2589"/>
                <a:gd name="T70" fmla="+- 0 2266 610"/>
                <a:gd name="T71" fmla="*/ 2266 h 2388"/>
                <a:gd name="T72" fmla="+- 0 5966 5708"/>
                <a:gd name="T73" fmla="*/ T72 w 2589"/>
                <a:gd name="T74" fmla="+- 0 2597 610"/>
                <a:gd name="T75" fmla="*/ 2597 h 2388"/>
                <a:gd name="T76" fmla="+- 0 6178 5708"/>
                <a:gd name="T77" fmla="*/ T76 w 2589"/>
                <a:gd name="T78" fmla="+- 0 2784 610"/>
                <a:gd name="T79" fmla="*/ 2784 h 2388"/>
                <a:gd name="T80" fmla="+- 0 6484 5708"/>
                <a:gd name="T81" fmla="*/ T80 w 2589"/>
                <a:gd name="T82" fmla="+- 0 2566 610"/>
                <a:gd name="T83" fmla="*/ 2566 h 2388"/>
                <a:gd name="T84" fmla="+- 0 6559 5708"/>
                <a:gd name="T85" fmla="*/ T84 w 2589"/>
                <a:gd name="T86" fmla="+- 0 2599 610"/>
                <a:gd name="T87" fmla="*/ 2599 h 2388"/>
                <a:gd name="T88" fmla="+- 0 6638 5708"/>
                <a:gd name="T89" fmla="*/ T88 w 2589"/>
                <a:gd name="T90" fmla="+- 0 2626 610"/>
                <a:gd name="T91" fmla="*/ 2626 h 2388"/>
                <a:gd name="T92" fmla="+- 0 6719 5708"/>
                <a:gd name="T93" fmla="*/ T92 w 2589"/>
                <a:gd name="T94" fmla="+- 0 2646 610"/>
                <a:gd name="T95" fmla="*/ 2646 h 2388"/>
                <a:gd name="T96" fmla="+- 0 6802 5708"/>
                <a:gd name="T97" fmla="*/ T96 w 2589"/>
                <a:gd name="T98" fmla="+- 0 2660 610"/>
                <a:gd name="T99" fmla="*/ 2660 h 2388"/>
                <a:gd name="T100" fmla="+- 0 6887 5708"/>
                <a:gd name="T101" fmla="*/ T100 w 2589"/>
                <a:gd name="T102" fmla="+- 0 2667 610"/>
                <a:gd name="T103" fmla="*/ 2667 h 2388"/>
                <a:gd name="T104" fmla="+- 0 6973 5708"/>
                <a:gd name="T105" fmla="*/ T104 w 2589"/>
                <a:gd name="T106" fmla="+- 0 2667 610"/>
                <a:gd name="T107" fmla="*/ 2667 h 2388"/>
                <a:gd name="T108" fmla="+- 0 7151 5708"/>
                <a:gd name="T109" fmla="*/ T108 w 2589"/>
                <a:gd name="T110" fmla="+- 0 2998 610"/>
                <a:gd name="T111" fmla="*/ 2998 h 2388"/>
                <a:gd name="T112" fmla="+- 0 7471 5708"/>
                <a:gd name="T113" fmla="*/ T112 w 2589"/>
                <a:gd name="T114" fmla="+- 0 2912 610"/>
                <a:gd name="T115" fmla="*/ 2912 h 2388"/>
                <a:gd name="T116" fmla="+- 0 7459 5708"/>
                <a:gd name="T117" fmla="*/ T116 w 2589"/>
                <a:gd name="T118" fmla="+- 0 2536 610"/>
                <a:gd name="T119" fmla="*/ 2536 h 2388"/>
                <a:gd name="T120" fmla="+- 0 7534 5708"/>
                <a:gd name="T121" fmla="*/ T120 w 2589"/>
                <a:gd name="T122" fmla="+- 0 2493 610"/>
                <a:gd name="T123" fmla="*/ 2493 h 2388"/>
                <a:gd name="T124" fmla="+- 0 7604 5708"/>
                <a:gd name="T125" fmla="*/ T124 w 2589"/>
                <a:gd name="T126" fmla="+- 0 2445 610"/>
                <a:gd name="T127" fmla="*/ 2445 h 2388"/>
                <a:gd name="T128" fmla="+- 0 7669 5708"/>
                <a:gd name="T129" fmla="*/ T128 w 2589"/>
                <a:gd name="T130" fmla="+- 0 2391 610"/>
                <a:gd name="T131" fmla="*/ 2391 h 2388"/>
                <a:gd name="T132" fmla="+- 0 7729 5708"/>
                <a:gd name="T133" fmla="*/ T132 w 2589"/>
                <a:gd name="T134" fmla="+- 0 2333 610"/>
                <a:gd name="T135" fmla="*/ 2333 h 2388"/>
                <a:gd name="T136" fmla="+- 0 7784 5708"/>
                <a:gd name="T137" fmla="*/ T136 w 2589"/>
                <a:gd name="T138" fmla="+- 0 2271 610"/>
                <a:gd name="T139" fmla="*/ 2271 h 2388"/>
                <a:gd name="T140" fmla="+- 0 7832 5708"/>
                <a:gd name="T141" fmla="*/ T140 w 2589"/>
                <a:gd name="T142" fmla="+- 0 2205 610"/>
                <a:gd name="T143" fmla="*/ 2205 h 2388"/>
                <a:gd name="T144" fmla="+- 0 8207 5708"/>
                <a:gd name="T145" fmla="*/ T144 w 2589"/>
                <a:gd name="T146" fmla="+- 0 2240 610"/>
                <a:gd name="T147" fmla="*/ 2240 h 2388"/>
                <a:gd name="T148" fmla="+- 0 8297 5708"/>
                <a:gd name="T149" fmla="*/ T148 w 2589"/>
                <a:gd name="T150" fmla="+- 0 1973 610"/>
                <a:gd name="T151" fmla="*/ 1973 h 2388"/>
                <a:gd name="T152" fmla="+- 0 7978 5708"/>
                <a:gd name="T153" fmla="*/ T152 w 2589"/>
                <a:gd name="T154" fmla="+- 0 1774 610"/>
                <a:gd name="T155" fmla="*/ 1774 h 2388"/>
                <a:gd name="T156" fmla="+- 0 7977 5708"/>
                <a:gd name="T157" fmla="*/ T156 w 2589"/>
                <a:gd name="T158" fmla="+- 0 1698 610"/>
                <a:gd name="T159" fmla="*/ 1698 h 2388"/>
                <a:gd name="T160" fmla="+- 0 7969 5708"/>
                <a:gd name="T161" fmla="*/ T160 w 2589"/>
                <a:gd name="T162" fmla="+- 0 1623 610"/>
                <a:gd name="T163" fmla="*/ 1623 h 2388"/>
                <a:gd name="T164" fmla="+- 0 7953 5708"/>
                <a:gd name="T165" fmla="*/ T164 w 2589"/>
                <a:gd name="T166" fmla="+- 0 1549 610"/>
                <a:gd name="T167" fmla="*/ 1549 h 2388"/>
                <a:gd name="T168" fmla="+- 0 7930 5708"/>
                <a:gd name="T169" fmla="*/ T168 w 2589"/>
                <a:gd name="T170" fmla="+- 0 1478 610"/>
                <a:gd name="T171" fmla="*/ 1478 h 2388"/>
                <a:gd name="T172" fmla="+- 0 7899 5708"/>
                <a:gd name="T173" fmla="*/ T172 w 2589"/>
                <a:gd name="T174" fmla="+- 0 1409 610"/>
                <a:gd name="T175" fmla="*/ 1409 h 2388"/>
                <a:gd name="T176" fmla="+- 0 7862 5708"/>
                <a:gd name="T177" fmla="*/ T176 w 2589"/>
                <a:gd name="T178" fmla="+- 0 1342 610"/>
                <a:gd name="T179" fmla="*/ 1342 h 2388"/>
                <a:gd name="T180" fmla="+- 0 8039 5708"/>
                <a:gd name="T181" fmla="*/ T180 w 2589"/>
                <a:gd name="T182" fmla="+- 0 1011 610"/>
                <a:gd name="T183" fmla="*/ 1011 h 2388"/>
                <a:gd name="T184" fmla="+- 0 7827 5708"/>
                <a:gd name="T185" fmla="*/ T184 w 2589"/>
                <a:gd name="T186" fmla="+- 0 824 610"/>
                <a:gd name="T187" fmla="*/ 824 h 2388"/>
                <a:gd name="T188" fmla="+- 0 7521 5708"/>
                <a:gd name="T189" fmla="*/ T188 w 2589"/>
                <a:gd name="T190" fmla="+- 0 1042 610"/>
                <a:gd name="T191" fmla="*/ 1042 h 2388"/>
                <a:gd name="T192" fmla="+- 0 7446 5708"/>
                <a:gd name="T193" fmla="*/ T192 w 2589"/>
                <a:gd name="T194" fmla="+- 0 1009 610"/>
                <a:gd name="T195" fmla="*/ 1009 h 2388"/>
                <a:gd name="T196" fmla="+- 0 7367 5708"/>
                <a:gd name="T197" fmla="*/ T196 w 2589"/>
                <a:gd name="T198" fmla="+- 0 983 610"/>
                <a:gd name="T199" fmla="*/ 983 h 2388"/>
                <a:gd name="T200" fmla="+- 0 7286 5708"/>
                <a:gd name="T201" fmla="*/ T200 w 2589"/>
                <a:gd name="T202" fmla="+- 0 962 610"/>
                <a:gd name="T203" fmla="*/ 962 h 2388"/>
                <a:gd name="T204" fmla="+- 0 7203 5708"/>
                <a:gd name="T205" fmla="*/ T204 w 2589"/>
                <a:gd name="T206" fmla="+- 0 949 610"/>
                <a:gd name="T207" fmla="*/ 949 h 2388"/>
                <a:gd name="T208" fmla="+- 0 7118 5708"/>
                <a:gd name="T209" fmla="*/ T208 w 2589"/>
                <a:gd name="T210" fmla="+- 0 942 610"/>
                <a:gd name="T211" fmla="*/ 942 h 2388"/>
                <a:gd name="T212" fmla="+- 0 7032 5708"/>
                <a:gd name="T213" fmla="*/ T212 w 2589"/>
                <a:gd name="T214" fmla="+- 0 942 610"/>
                <a:gd name="T215" fmla="*/ 942 h 2388"/>
                <a:gd name="T216" fmla="+- 0 6854 5708"/>
                <a:gd name="T217" fmla="*/ T216 w 2589"/>
                <a:gd name="T218" fmla="+- 0 610 610"/>
                <a:gd name="T219" fmla="*/ 610 h 2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589" h="2388">
                  <a:moveTo>
                    <a:pt x="1146" y="0"/>
                  </a:moveTo>
                  <a:lnTo>
                    <a:pt x="826" y="86"/>
                  </a:lnTo>
                  <a:lnTo>
                    <a:pt x="838" y="462"/>
                  </a:lnTo>
                  <a:lnTo>
                    <a:pt x="763" y="505"/>
                  </a:lnTo>
                  <a:lnTo>
                    <a:pt x="693" y="554"/>
                  </a:lnTo>
                  <a:lnTo>
                    <a:pt x="628" y="607"/>
                  </a:lnTo>
                  <a:lnTo>
                    <a:pt x="568" y="665"/>
                  </a:lnTo>
                  <a:lnTo>
                    <a:pt x="513" y="727"/>
                  </a:lnTo>
                  <a:lnTo>
                    <a:pt x="465" y="793"/>
                  </a:lnTo>
                  <a:lnTo>
                    <a:pt x="90" y="758"/>
                  </a:lnTo>
                  <a:lnTo>
                    <a:pt x="0" y="1026"/>
                  </a:lnTo>
                  <a:lnTo>
                    <a:pt x="319" y="1224"/>
                  </a:lnTo>
                  <a:lnTo>
                    <a:pt x="320" y="1300"/>
                  </a:lnTo>
                  <a:lnTo>
                    <a:pt x="328" y="1375"/>
                  </a:lnTo>
                  <a:lnTo>
                    <a:pt x="344" y="1449"/>
                  </a:lnTo>
                  <a:lnTo>
                    <a:pt x="367" y="1520"/>
                  </a:lnTo>
                  <a:lnTo>
                    <a:pt x="398" y="1590"/>
                  </a:lnTo>
                  <a:lnTo>
                    <a:pt x="435" y="1656"/>
                  </a:lnTo>
                  <a:lnTo>
                    <a:pt x="258" y="1987"/>
                  </a:lnTo>
                  <a:lnTo>
                    <a:pt x="470" y="2174"/>
                  </a:lnTo>
                  <a:lnTo>
                    <a:pt x="776" y="1956"/>
                  </a:lnTo>
                  <a:lnTo>
                    <a:pt x="851" y="1989"/>
                  </a:lnTo>
                  <a:lnTo>
                    <a:pt x="930" y="2016"/>
                  </a:lnTo>
                  <a:lnTo>
                    <a:pt x="1011" y="2036"/>
                  </a:lnTo>
                  <a:lnTo>
                    <a:pt x="1094" y="2050"/>
                  </a:lnTo>
                  <a:lnTo>
                    <a:pt x="1179" y="2057"/>
                  </a:lnTo>
                  <a:lnTo>
                    <a:pt x="1265" y="2057"/>
                  </a:lnTo>
                  <a:lnTo>
                    <a:pt x="1443" y="2388"/>
                  </a:lnTo>
                  <a:lnTo>
                    <a:pt x="1763" y="2302"/>
                  </a:lnTo>
                  <a:lnTo>
                    <a:pt x="1751" y="1926"/>
                  </a:lnTo>
                  <a:lnTo>
                    <a:pt x="1826" y="1883"/>
                  </a:lnTo>
                  <a:lnTo>
                    <a:pt x="1896" y="1835"/>
                  </a:lnTo>
                  <a:lnTo>
                    <a:pt x="1961" y="1781"/>
                  </a:lnTo>
                  <a:lnTo>
                    <a:pt x="2021" y="1723"/>
                  </a:lnTo>
                  <a:lnTo>
                    <a:pt x="2076" y="1661"/>
                  </a:lnTo>
                  <a:lnTo>
                    <a:pt x="2124" y="1595"/>
                  </a:lnTo>
                  <a:lnTo>
                    <a:pt x="2499" y="1630"/>
                  </a:lnTo>
                  <a:lnTo>
                    <a:pt x="2589" y="1363"/>
                  </a:lnTo>
                  <a:lnTo>
                    <a:pt x="2270" y="1164"/>
                  </a:lnTo>
                  <a:lnTo>
                    <a:pt x="2269" y="1088"/>
                  </a:lnTo>
                  <a:lnTo>
                    <a:pt x="2261" y="1013"/>
                  </a:lnTo>
                  <a:lnTo>
                    <a:pt x="2245" y="939"/>
                  </a:lnTo>
                  <a:lnTo>
                    <a:pt x="2222" y="868"/>
                  </a:lnTo>
                  <a:lnTo>
                    <a:pt x="2191" y="799"/>
                  </a:lnTo>
                  <a:lnTo>
                    <a:pt x="2154" y="732"/>
                  </a:lnTo>
                  <a:lnTo>
                    <a:pt x="2331" y="401"/>
                  </a:lnTo>
                  <a:lnTo>
                    <a:pt x="2119" y="214"/>
                  </a:lnTo>
                  <a:lnTo>
                    <a:pt x="1813" y="432"/>
                  </a:lnTo>
                  <a:lnTo>
                    <a:pt x="1738" y="399"/>
                  </a:lnTo>
                  <a:lnTo>
                    <a:pt x="1659" y="373"/>
                  </a:lnTo>
                  <a:lnTo>
                    <a:pt x="1578" y="352"/>
                  </a:lnTo>
                  <a:lnTo>
                    <a:pt x="1495" y="339"/>
                  </a:lnTo>
                  <a:lnTo>
                    <a:pt x="1410" y="332"/>
                  </a:lnTo>
                  <a:lnTo>
                    <a:pt x="1324" y="332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56">
              <a:extLst>
                <a:ext uri="{FF2B5EF4-FFF2-40B4-BE49-F238E27FC236}">
                  <a16:creationId xmlns:a16="http://schemas.microsoft.com/office/drawing/2014/main" id="{88A7FE9B-1D96-40F0-8100-B44F8C2E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" y="610"/>
              <a:ext cx="2589" cy="2388"/>
            </a:xfrm>
            <a:custGeom>
              <a:avLst/>
              <a:gdLst>
                <a:gd name="T0" fmla="+- 0 7521 5708"/>
                <a:gd name="T1" fmla="*/ T0 w 2589"/>
                <a:gd name="T2" fmla="+- 0 1042 610"/>
                <a:gd name="T3" fmla="*/ 1042 h 2388"/>
                <a:gd name="T4" fmla="+- 0 7827 5708"/>
                <a:gd name="T5" fmla="*/ T4 w 2589"/>
                <a:gd name="T6" fmla="+- 0 824 610"/>
                <a:gd name="T7" fmla="*/ 824 h 2388"/>
                <a:gd name="T8" fmla="+- 0 8039 5708"/>
                <a:gd name="T9" fmla="*/ T8 w 2589"/>
                <a:gd name="T10" fmla="+- 0 1011 610"/>
                <a:gd name="T11" fmla="*/ 1011 h 2388"/>
                <a:gd name="T12" fmla="+- 0 7862 5708"/>
                <a:gd name="T13" fmla="*/ T12 w 2589"/>
                <a:gd name="T14" fmla="+- 0 1342 610"/>
                <a:gd name="T15" fmla="*/ 1342 h 2388"/>
                <a:gd name="T16" fmla="+- 0 7899 5708"/>
                <a:gd name="T17" fmla="*/ T16 w 2589"/>
                <a:gd name="T18" fmla="+- 0 1409 610"/>
                <a:gd name="T19" fmla="*/ 1409 h 2388"/>
                <a:gd name="T20" fmla="+- 0 7930 5708"/>
                <a:gd name="T21" fmla="*/ T20 w 2589"/>
                <a:gd name="T22" fmla="+- 0 1478 610"/>
                <a:gd name="T23" fmla="*/ 1478 h 2388"/>
                <a:gd name="T24" fmla="+- 0 7953 5708"/>
                <a:gd name="T25" fmla="*/ T24 w 2589"/>
                <a:gd name="T26" fmla="+- 0 1549 610"/>
                <a:gd name="T27" fmla="*/ 1549 h 2388"/>
                <a:gd name="T28" fmla="+- 0 7969 5708"/>
                <a:gd name="T29" fmla="*/ T28 w 2589"/>
                <a:gd name="T30" fmla="+- 0 1623 610"/>
                <a:gd name="T31" fmla="*/ 1623 h 2388"/>
                <a:gd name="T32" fmla="+- 0 7977 5708"/>
                <a:gd name="T33" fmla="*/ T32 w 2589"/>
                <a:gd name="T34" fmla="+- 0 1698 610"/>
                <a:gd name="T35" fmla="*/ 1698 h 2388"/>
                <a:gd name="T36" fmla="+- 0 7978 5708"/>
                <a:gd name="T37" fmla="*/ T36 w 2589"/>
                <a:gd name="T38" fmla="+- 0 1774 610"/>
                <a:gd name="T39" fmla="*/ 1774 h 2388"/>
                <a:gd name="T40" fmla="+- 0 8297 5708"/>
                <a:gd name="T41" fmla="*/ T40 w 2589"/>
                <a:gd name="T42" fmla="+- 0 1973 610"/>
                <a:gd name="T43" fmla="*/ 1973 h 2388"/>
                <a:gd name="T44" fmla="+- 0 8207 5708"/>
                <a:gd name="T45" fmla="*/ T44 w 2589"/>
                <a:gd name="T46" fmla="+- 0 2240 610"/>
                <a:gd name="T47" fmla="*/ 2240 h 2388"/>
                <a:gd name="T48" fmla="+- 0 7832 5708"/>
                <a:gd name="T49" fmla="*/ T48 w 2589"/>
                <a:gd name="T50" fmla="+- 0 2205 610"/>
                <a:gd name="T51" fmla="*/ 2205 h 2388"/>
                <a:gd name="T52" fmla="+- 0 7784 5708"/>
                <a:gd name="T53" fmla="*/ T52 w 2589"/>
                <a:gd name="T54" fmla="+- 0 2271 610"/>
                <a:gd name="T55" fmla="*/ 2271 h 2388"/>
                <a:gd name="T56" fmla="+- 0 7729 5708"/>
                <a:gd name="T57" fmla="*/ T56 w 2589"/>
                <a:gd name="T58" fmla="+- 0 2333 610"/>
                <a:gd name="T59" fmla="*/ 2333 h 2388"/>
                <a:gd name="T60" fmla="+- 0 7669 5708"/>
                <a:gd name="T61" fmla="*/ T60 w 2589"/>
                <a:gd name="T62" fmla="+- 0 2391 610"/>
                <a:gd name="T63" fmla="*/ 2391 h 2388"/>
                <a:gd name="T64" fmla="+- 0 7604 5708"/>
                <a:gd name="T65" fmla="*/ T64 w 2589"/>
                <a:gd name="T66" fmla="+- 0 2445 610"/>
                <a:gd name="T67" fmla="*/ 2445 h 2388"/>
                <a:gd name="T68" fmla="+- 0 7534 5708"/>
                <a:gd name="T69" fmla="*/ T68 w 2589"/>
                <a:gd name="T70" fmla="+- 0 2493 610"/>
                <a:gd name="T71" fmla="*/ 2493 h 2388"/>
                <a:gd name="T72" fmla="+- 0 7459 5708"/>
                <a:gd name="T73" fmla="*/ T72 w 2589"/>
                <a:gd name="T74" fmla="+- 0 2536 610"/>
                <a:gd name="T75" fmla="*/ 2536 h 2388"/>
                <a:gd name="T76" fmla="+- 0 7471 5708"/>
                <a:gd name="T77" fmla="*/ T76 w 2589"/>
                <a:gd name="T78" fmla="+- 0 2912 610"/>
                <a:gd name="T79" fmla="*/ 2912 h 2388"/>
                <a:gd name="T80" fmla="+- 0 7151 5708"/>
                <a:gd name="T81" fmla="*/ T80 w 2589"/>
                <a:gd name="T82" fmla="+- 0 2998 610"/>
                <a:gd name="T83" fmla="*/ 2998 h 2388"/>
                <a:gd name="T84" fmla="+- 0 6973 5708"/>
                <a:gd name="T85" fmla="*/ T84 w 2589"/>
                <a:gd name="T86" fmla="+- 0 2667 610"/>
                <a:gd name="T87" fmla="*/ 2667 h 2388"/>
                <a:gd name="T88" fmla="+- 0 6887 5708"/>
                <a:gd name="T89" fmla="*/ T88 w 2589"/>
                <a:gd name="T90" fmla="+- 0 2667 610"/>
                <a:gd name="T91" fmla="*/ 2667 h 2388"/>
                <a:gd name="T92" fmla="+- 0 6802 5708"/>
                <a:gd name="T93" fmla="*/ T92 w 2589"/>
                <a:gd name="T94" fmla="+- 0 2660 610"/>
                <a:gd name="T95" fmla="*/ 2660 h 2388"/>
                <a:gd name="T96" fmla="+- 0 6719 5708"/>
                <a:gd name="T97" fmla="*/ T96 w 2589"/>
                <a:gd name="T98" fmla="+- 0 2646 610"/>
                <a:gd name="T99" fmla="*/ 2646 h 2388"/>
                <a:gd name="T100" fmla="+- 0 6638 5708"/>
                <a:gd name="T101" fmla="*/ T100 w 2589"/>
                <a:gd name="T102" fmla="+- 0 2626 610"/>
                <a:gd name="T103" fmla="*/ 2626 h 2388"/>
                <a:gd name="T104" fmla="+- 0 6559 5708"/>
                <a:gd name="T105" fmla="*/ T104 w 2589"/>
                <a:gd name="T106" fmla="+- 0 2599 610"/>
                <a:gd name="T107" fmla="*/ 2599 h 2388"/>
                <a:gd name="T108" fmla="+- 0 6484 5708"/>
                <a:gd name="T109" fmla="*/ T108 w 2589"/>
                <a:gd name="T110" fmla="+- 0 2566 610"/>
                <a:gd name="T111" fmla="*/ 2566 h 2388"/>
                <a:gd name="T112" fmla="+- 0 6178 5708"/>
                <a:gd name="T113" fmla="*/ T112 w 2589"/>
                <a:gd name="T114" fmla="+- 0 2784 610"/>
                <a:gd name="T115" fmla="*/ 2784 h 2388"/>
                <a:gd name="T116" fmla="+- 0 5966 5708"/>
                <a:gd name="T117" fmla="*/ T116 w 2589"/>
                <a:gd name="T118" fmla="+- 0 2597 610"/>
                <a:gd name="T119" fmla="*/ 2597 h 2388"/>
                <a:gd name="T120" fmla="+- 0 6143 5708"/>
                <a:gd name="T121" fmla="*/ T120 w 2589"/>
                <a:gd name="T122" fmla="+- 0 2266 610"/>
                <a:gd name="T123" fmla="*/ 2266 h 2388"/>
                <a:gd name="T124" fmla="+- 0 6106 5708"/>
                <a:gd name="T125" fmla="*/ T124 w 2589"/>
                <a:gd name="T126" fmla="+- 0 2200 610"/>
                <a:gd name="T127" fmla="*/ 2200 h 2388"/>
                <a:gd name="T128" fmla="+- 0 6075 5708"/>
                <a:gd name="T129" fmla="*/ T128 w 2589"/>
                <a:gd name="T130" fmla="+- 0 2130 610"/>
                <a:gd name="T131" fmla="*/ 2130 h 2388"/>
                <a:gd name="T132" fmla="+- 0 6052 5708"/>
                <a:gd name="T133" fmla="*/ T132 w 2589"/>
                <a:gd name="T134" fmla="+- 0 2059 610"/>
                <a:gd name="T135" fmla="*/ 2059 h 2388"/>
                <a:gd name="T136" fmla="+- 0 6036 5708"/>
                <a:gd name="T137" fmla="*/ T136 w 2589"/>
                <a:gd name="T138" fmla="+- 0 1985 610"/>
                <a:gd name="T139" fmla="*/ 1985 h 2388"/>
                <a:gd name="T140" fmla="+- 0 6028 5708"/>
                <a:gd name="T141" fmla="*/ T140 w 2589"/>
                <a:gd name="T142" fmla="+- 0 1910 610"/>
                <a:gd name="T143" fmla="*/ 1910 h 2388"/>
                <a:gd name="T144" fmla="+- 0 6027 5708"/>
                <a:gd name="T145" fmla="*/ T144 w 2589"/>
                <a:gd name="T146" fmla="+- 0 1834 610"/>
                <a:gd name="T147" fmla="*/ 1834 h 2388"/>
                <a:gd name="T148" fmla="+- 0 5708 5708"/>
                <a:gd name="T149" fmla="*/ T148 w 2589"/>
                <a:gd name="T150" fmla="+- 0 1636 610"/>
                <a:gd name="T151" fmla="*/ 1636 h 2388"/>
                <a:gd name="T152" fmla="+- 0 5798 5708"/>
                <a:gd name="T153" fmla="*/ T152 w 2589"/>
                <a:gd name="T154" fmla="+- 0 1368 610"/>
                <a:gd name="T155" fmla="*/ 1368 h 2388"/>
                <a:gd name="T156" fmla="+- 0 6173 5708"/>
                <a:gd name="T157" fmla="*/ T156 w 2589"/>
                <a:gd name="T158" fmla="+- 0 1403 610"/>
                <a:gd name="T159" fmla="*/ 1403 h 2388"/>
                <a:gd name="T160" fmla="+- 0 6221 5708"/>
                <a:gd name="T161" fmla="*/ T160 w 2589"/>
                <a:gd name="T162" fmla="+- 0 1337 610"/>
                <a:gd name="T163" fmla="*/ 1337 h 2388"/>
                <a:gd name="T164" fmla="+- 0 6276 5708"/>
                <a:gd name="T165" fmla="*/ T164 w 2589"/>
                <a:gd name="T166" fmla="+- 0 1275 610"/>
                <a:gd name="T167" fmla="*/ 1275 h 2388"/>
                <a:gd name="T168" fmla="+- 0 6336 5708"/>
                <a:gd name="T169" fmla="*/ T168 w 2589"/>
                <a:gd name="T170" fmla="+- 0 1217 610"/>
                <a:gd name="T171" fmla="*/ 1217 h 2388"/>
                <a:gd name="T172" fmla="+- 0 6401 5708"/>
                <a:gd name="T173" fmla="*/ T172 w 2589"/>
                <a:gd name="T174" fmla="+- 0 1164 610"/>
                <a:gd name="T175" fmla="*/ 1164 h 2388"/>
                <a:gd name="T176" fmla="+- 0 6471 5708"/>
                <a:gd name="T177" fmla="*/ T176 w 2589"/>
                <a:gd name="T178" fmla="+- 0 1115 610"/>
                <a:gd name="T179" fmla="*/ 1115 h 2388"/>
                <a:gd name="T180" fmla="+- 0 6546 5708"/>
                <a:gd name="T181" fmla="*/ T180 w 2589"/>
                <a:gd name="T182" fmla="+- 0 1072 610"/>
                <a:gd name="T183" fmla="*/ 1072 h 2388"/>
                <a:gd name="T184" fmla="+- 0 6534 5708"/>
                <a:gd name="T185" fmla="*/ T184 w 2589"/>
                <a:gd name="T186" fmla="+- 0 696 610"/>
                <a:gd name="T187" fmla="*/ 696 h 2388"/>
                <a:gd name="T188" fmla="+- 0 6854 5708"/>
                <a:gd name="T189" fmla="*/ T188 w 2589"/>
                <a:gd name="T190" fmla="+- 0 610 610"/>
                <a:gd name="T191" fmla="*/ 610 h 2388"/>
                <a:gd name="T192" fmla="+- 0 7032 5708"/>
                <a:gd name="T193" fmla="*/ T192 w 2589"/>
                <a:gd name="T194" fmla="+- 0 942 610"/>
                <a:gd name="T195" fmla="*/ 942 h 2388"/>
                <a:gd name="T196" fmla="+- 0 7118 5708"/>
                <a:gd name="T197" fmla="*/ T196 w 2589"/>
                <a:gd name="T198" fmla="+- 0 942 610"/>
                <a:gd name="T199" fmla="*/ 942 h 2388"/>
                <a:gd name="T200" fmla="+- 0 7203 5708"/>
                <a:gd name="T201" fmla="*/ T200 w 2589"/>
                <a:gd name="T202" fmla="+- 0 949 610"/>
                <a:gd name="T203" fmla="*/ 949 h 2388"/>
                <a:gd name="T204" fmla="+- 0 7286 5708"/>
                <a:gd name="T205" fmla="*/ T204 w 2589"/>
                <a:gd name="T206" fmla="+- 0 962 610"/>
                <a:gd name="T207" fmla="*/ 962 h 2388"/>
                <a:gd name="T208" fmla="+- 0 7367 5708"/>
                <a:gd name="T209" fmla="*/ T208 w 2589"/>
                <a:gd name="T210" fmla="+- 0 983 610"/>
                <a:gd name="T211" fmla="*/ 983 h 2388"/>
                <a:gd name="T212" fmla="+- 0 7446 5708"/>
                <a:gd name="T213" fmla="*/ T212 w 2589"/>
                <a:gd name="T214" fmla="+- 0 1009 610"/>
                <a:gd name="T215" fmla="*/ 1009 h 2388"/>
                <a:gd name="T216" fmla="+- 0 7521 5708"/>
                <a:gd name="T217" fmla="*/ T216 w 2589"/>
                <a:gd name="T218" fmla="+- 0 1042 610"/>
                <a:gd name="T219" fmla="*/ 1042 h 23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2589" h="2388">
                  <a:moveTo>
                    <a:pt x="1813" y="432"/>
                  </a:moveTo>
                  <a:lnTo>
                    <a:pt x="2119" y="214"/>
                  </a:lnTo>
                  <a:lnTo>
                    <a:pt x="2331" y="401"/>
                  </a:lnTo>
                  <a:lnTo>
                    <a:pt x="2154" y="732"/>
                  </a:lnTo>
                  <a:lnTo>
                    <a:pt x="2191" y="799"/>
                  </a:lnTo>
                  <a:lnTo>
                    <a:pt x="2222" y="868"/>
                  </a:lnTo>
                  <a:lnTo>
                    <a:pt x="2245" y="939"/>
                  </a:lnTo>
                  <a:lnTo>
                    <a:pt x="2261" y="1013"/>
                  </a:lnTo>
                  <a:lnTo>
                    <a:pt x="2269" y="1088"/>
                  </a:lnTo>
                  <a:lnTo>
                    <a:pt x="2270" y="1164"/>
                  </a:lnTo>
                  <a:lnTo>
                    <a:pt x="2589" y="1363"/>
                  </a:lnTo>
                  <a:lnTo>
                    <a:pt x="2499" y="1630"/>
                  </a:lnTo>
                  <a:lnTo>
                    <a:pt x="2124" y="1595"/>
                  </a:lnTo>
                  <a:lnTo>
                    <a:pt x="2076" y="1661"/>
                  </a:lnTo>
                  <a:lnTo>
                    <a:pt x="2021" y="1723"/>
                  </a:lnTo>
                  <a:lnTo>
                    <a:pt x="1961" y="1781"/>
                  </a:lnTo>
                  <a:lnTo>
                    <a:pt x="1896" y="1835"/>
                  </a:lnTo>
                  <a:lnTo>
                    <a:pt x="1826" y="1883"/>
                  </a:lnTo>
                  <a:lnTo>
                    <a:pt x="1751" y="1926"/>
                  </a:lnTo>
                  <a:lnTo>
                    <a:pt x="1763" y="2302"/>
                  </a:lnTo>
                  <a:lnTo>
                    <a:pt x="1443" y="2388"/>
                  </a:lnTo>
                  <a:lnTo>
                    <a:pt x="1265" y="2057"/>
                  </a:lnTo>
                  <a:lnTo>
                    <a:pt x="1179" y="2057"/>
                  </a:lnTo>
                  <a:lnTo>
                    <a:pt x="1094" y="2050"/>
                  </a:lnTo>
                  <a:lnTo>
                    <a:pt x="1011" y="2036"/>
                  </a:lnTo>
                  <a:lnTo>
                    <a:pt x="930" y="2016"/>
                  </a:lnTo>
                  <a:lnTo>
                    <a:pt x="851" y="1989"/>
                  </a:lnTo>
                  <a:lnTo>
                    <a:pt x="776" y="1956"/>
                  </a:lnTo>
                  <a:lnTo>
                    <a:pt x="470" y="2174"/>
                  </a:lnTo>
                  <a:lnTo>
                    <a:pt x="258" y="1987"/>
                  </a:lnTo>
                  <a:lnTo>
                    <a:pt x="435" y="1656"/>
                  </a:lnTo>
                  <a:lnTo>
                    <a:pt x="398" y="1590"/>
                  </a:lnTo>
                  <a:lnTo>
                    <a:pt x="367" y="1520"/>
                  </a:lnTo>
                  <a:lnTo>
                    <a:pt x="344" y="1449"/>
                  </a:lnTo>
                  <a:lnTo>
                    <a:pt x="328" y="1375"/>
                  </a:lnTo>
                  <a:lnTo>
                    <a:pt x="320" y="1300"/>
                  </a:lnTo>
                  <a:lnTo>
                    <a:pt x="319" y="1224"/>
                  </a:lnTo>
                  <a:lnTo>
                    <a:pt x="0" y="1026"/>
                  </a:lnTo>
                  <a:lnTo>
                    <a:pt x="90" y="758"/>
                  </a:lnTo>
                  <a:lnTo>
                    <a:pt x="465" y="793"/>
                  </a:lnTo>
                  <a:lnTo>
                    <a:pt x="513" y="727"/>
                  </a:lnTo>
                  <a:lnTo>
                    <a:pt x="568" y="665"/>
                  </a:lnTo>
                  <a:lnTo>
                    <a:pt x="628" y="607"/>
                  </a:lnTo>
                  <a:lnTo>
                    <a:pt x="693" y="554"/>
                  </a:lnTo>
                  <a:lnTo>
                    <a:pt x="763" y="505"/>
                  </a:lnTo>
                  <a:lnTo>
                    <a:pt x="838" y="462"/>
                  </a:lnTo>
                  <a:lnTo>
                    <a:pt x="826" y="86"/>
                  </a:lnTo>
                  <a:lnTo>
                    <a:pt x="1146" y="0"/>
                  </a:lnTo>
                  <a:lnTo>
                    <a:pt x="1324" y="332"/>
                  </a:lnTo>
                  <a:lnTo>
                    <a:pt x="1410" y="332"/>
                  </a:lnTo>
                  <a:lnTo>
                    <a:pt x="1495" y="339"/>
                  </a:lnTo>
                  <a:lnTo>
                    <a:pt x="1578" y="352"/>
                  </a:lnTo>
                  <a:lnTo>
                    <a:pt x="1659" y="373"/>
                  </a:lnTo>
                  <a:lnTo>
                    <a:pt x="1738" y="399"/>
                  </a:lnTo>
                  <a:lnTo>
                    <a:pt x="1813" y="432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328FCC5E-09DF-45B5-972A-78A7327EF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4" y="2594"/>
              <a:ext cx="1876" cy="2971"/>
            </a:xfrm>
            <a:custGeom>
              <a:avLst/>
              <a:gdLst>
                <a:gd name="T0" fmla="+- 0 8020 7945"/>
                <a:gd name="T1" fmla="*/ T0 w 1876"/>
                <a:gd name="T2" fmla="+- 0 2596 2594"/>
                <a:gd name="T3" fmla="*/ 2596 h 2971"/>
                <a:gd name="T4" fmla="+- 0 7959 7945"/>
                <a:gd name="T5" fmla="*/ T4 w 1876"/>
                <a:gd name="T6" fmla="+- 0 2773 2594"/>
                <a:gd name="T7" fmla="*/ 2773 h 2971"/>
                <a:gd name="T8" fmla="+- 0 8117 7945"/>
                <a:gd name="T9" fmla="*/ T8 w 1876"/>
                <a:gd name="T10" fmla="+- 0 2768 2594"/>
                <a:gd name="T11" fmla="*/ 2768 h 2971"/>
                <a:gd name="T12" fmla="+- 0 8273 7945"/>
                <a:gd name="T13" fmla="*/ T12 w 1876"/>
                <a:gd name="T14" fmla="+- 0 2779 2594"/>
                <a:gd name="T15" fmla="*/ 2779 h 2971"/>
                <a:gd name="T16" fmla="+- 0 8427 7945"/>
                <a:gd name="T17" fmla="*/ T16 w 1876"/>
                <a:gd name="T18" fmla="+- 0 2805 2594"/>
                <a:gd name="T19" fmla="*/ 2805 h 2971"/>
                <a:gd name="T20" fmla="+- 0 8576 7945"/>
                <a:gd name="T21" fmla="*/ T20 w 1876"/>
                <a:gd name="T22" fmla="+- 0 2846 2594"/>
                <a:gd name="T23" fmla="*/ 2846 h 2971"/>
                <a:gd name="T24" fmla="+- 0 8721 7945"/>
                <a:gd name="T25" fmla="*/ T24 w 1876"/>
                <a:gd name="T26" fmla="+- 0 2902 2594"/>
                <a:gd name="T27" fmla="*/ 2902 h 2971"/>
                <a:gd name="T28" fmla="+- 0 8860 7945"/>
                <a:gd name="T29" fmla="*/ T28 w 1876"/>
                <a:gd name="T30" fmla="+- 0 2972 2594"/>
                <a:gd name="T31" fmla="*/ 2972 h 2971"/>
                <a:gd name="T32" fmla="+- 0 8992 7945"/>
                <a:gd name="T33" fmla="*/ T32 w 1876"/>
                <a:gd name="T34" fmla="+- 0 3057 2594"/>
                <a:gd name="T35" fmla="*/ 3057 h 2971"/>
                <a:gd name="T36" fmla="+- 0 9116 7945"/>
                <a:gd name="T37" fmla="*/ T36 w 1876"/>
                <a:gd name="T38" fmla="+- 0 3154 2594"/>
                <a:gd name="T39" fmla="*/ 3154 h 2971"/>
                <a:gd name="T40" fmla="+- 0 9224 7945"/>
                <a:gd name="T41" fmla="*/ T40 w 1876"/>
                <a:gd name="T42" fmla="+- 0 3259 2594"/>
                <a:gd name="T43" fmla="*/ 3259 h 2971"/>
                <a:gd name="T44" fmla="+- 0 9320 7945"/>
                <a:gd name="T45" fmla="*/ T44 w 1876"/>
                <a:gd name="T46" fmla="+- 0 3371 2594"/>
                <a:gd name="T47" fmla="*/ 3371 h 2971"/>
                <a:gd name="T48" fmla="+- 0 9404 7945"/>
                <a:gd name="T49" fmla="*/ T48 w 1876"/>
                <a:gd name="T50" fmla="+- 0 3490 2594"/>
                <a:gd name="T51" fmla="*/ 3490 h 2971"/>
                <a:gd name="T52" fmla="+- 0 9476 7945"/>
                <a:gd name="T53" fmla="*/ T52 w 1876"/>
                <a:gd name="T54" fmla="+- 0 3615 2594"/>
                <a:gd name="T55" fmla="*/ 3615 h 2971"/>
                <a:gd name="T56" fmla="+- 0 9535 7945"/>
                <a:gd name="T57" fmla="*/ T56 w 1876"/>
                <a:gd name="T58" fmla="+- 0 3745 2594"/>
                <a:gd name="T59" fmla="*/ 3745 h 2971"/>
                <a:gd name="T60" fmla="+- 0 9582 7945"/>
                <a:gd name="T61" fmla="*/ T60 w 1876"/>
                <a:gd name="T62" fmla="+- 0 3878 2594"/>
                <a:gd name="T63" fmla="*/ 3878 h 2971"/>
                <a:gd name="T64" fmla="+- 0 9616 7945"/>
                <a:gd name="T65" fmla="*/ T64 w 1876"/>
                <a:gd name="T66" fmla="+- 0 4015 2594"/>
                <a:gd name="T67" fmla="*/ 4015 h 2971"/>
                <a:gd name="T68" fmla="+- 0 9638 7945"/>
                <a:gd name="T69" fmla="*/ T68 w 1876"/>
                <a:gd name="T70" fmla="+- 0 4155 2594"/>
                <a:gd name="T71" fmla="*/ 4155 h 2971"/>
                <a:gd name="T72" fmla="+- 0 9647 7945"/>
                <a:gd name="T73" fmla="*/ T72 w 1876"/>
                <a:gd name="T74" fmla="+- 0 4295 2594"/>
                <a:gd name="T75" fmla="*/ 4295 h 2971"/>
                <a:gd name="T76" fmla="+- 0 9643 7945"/>
                <a:gd name="T77" fmla="*/ T76 w 1876"/>
                <a:gd name="T78" fmla="+- 0 4436 2594"/>
                <a:gd name="T79" fmla="*/ 4436 h 2971"/>
                <a:gd name="T80" fmla="+- 0 9627 7945"/>
                <a:gd name="T81" fmla="*/ T80 w 1876"/>
                <a:gd name="T82" fmla="+- 0 4576 2594"/>
                <a:gd name="T83" fmla="*/ 4576 h 2971"/>
                <a:gd name="T84" fmla="+- 0 9598 7945"/>
                <a:gd name="T85" fmla="*/ T84 w 1876"/>
                <a:gd name="T86" fmla="+- 0 4715 2594"/>
                <a:gd name="T87" fmla="*/ 4715 h 2971"/>
                <a:gd name="T88" fmla="+- 0 9557 7945"/>
                <a:gd name="T89" fmla="*/ T88 w 1876"/>
                <a:gd name="T90" fmla="+- 0 4852 2594"/>
                <a:gd name="T91" fmla="*/ 4852 h 2971"/>
                <a:gd name="T92" fmla="+- 0 9502 7945"/>
                <a:gd name="T93" fmla="*/ T92 w 1876"/>
                <a:gd name="T94" fmla="+- 0 4985 2594"/>
                <a:gd name="T95" fmla="*/ 4985 h 2971"/>
                <a:gd name="T96" fmla="+- 0 9435 7945"/>
                <a:gd name="T97" fmla="*/ T96 w 1876"/>
                <a:gd name="T98" fmla="+- 0 5114 2594"/>
                <a:gd name="T99" fmla="*/ 5114 h 2971"/>
                <a:gd name="T100" fmla="+- 0 9354 7945"/>
                <a:gd name="T101" fmla="*/ T100 w 1876"/>
                <a:gd name="T102" fmla="+- 0 5237 2594"/>
                <a:gd name="T103" fmla="*/ 5237 h 2971"/>
                <a:gd name="T104" fmla="+- 0 9260 7945"/>
                <a:gd name="T105" fmla="*/ T104 w 1876"/>
                <a:gd name="T106" fmla="+- 0 5355 2594"/>
                <a:gd name="T107" fmla="*/ 5355 h 2971"/>
                <a:gd name="T108" fmla="+- 0 9221 7945"/>
                <a:gd name="T109" fmla="*/ T108 w 1876"/>
                <a:gd name="T110" fmla="+- 0 5521 2594"/>
                <a:gd name="T111" fmla="*/ 5521 h 2971"/>
                <a:gd name="T112" fmla="+- 0 9380 7945"/>
                <a:gd name="T113" fmla="*/ T112 w 1876"/>
                <a:gd name="T114" fmla="+- 0 5481 2594"/>
                <a:gd name="T115" fmla="*/ 5481 h 2971"/>
                <a:gd name="T116" fmla="+- 0 9480 7945"/>
                <a:gd name="T117" fmla="*/ T116 w 1876"/>
                <a:gd name="T118" fmla="+- 0 5359 2594"/>
                <a:gd name="T119" fmla="*/ 5359 h 2971"/>
                <a:gd name="T120" fmla="+- 0 9567 7945"/>
                <a:gd name="T121" fmla="*/ T120 w 1876"/>
                <a:gd name="T122" fmla="+- 0 5229 2594"/>
                <a:gd name="T123" fmla="*/ 5229 h 2971"/>
                <a:gd name="T124" fmla="+- 0 9642 7945"/>
                <a:gd name="T125" fmla="*/ T124 w 1876"/>
                <a:gd name="T126" fmla="+- 0 5092 2594"/>
                <a:gd name="T127" fmla="*/ 5092 h 2971"/>
                <a:gd name="T128" fmla="+- 0 9705 7945"/>
                <a:gd name="T129" fmla="*/ T128 w 1876"/>
                <a:gd name="T130" fmla="+- 0 4950 2594"/>
                <a:gd name="T131" fmla="*/ 4950 h 2971"/>
                <a:gd name="T132" fmla="+- 0 9754 7945"/>
                <a:gd name="T133" fmla="*/ T132 w 1876"/>
                <a:gd name="T134" fmla="+- 0 4803 2594"/>
                <a:gd name="T135" fmla="*/ 4803 h 2971"/>
                <a:gd name="T136" fmla="+- 0 9790 7945"/>
                <a:gd name="T137" fmla="*/ T136 w 1876"/>
                <a:gd name="T138" fmla="+- 0 4652 2594"/>
                <a:gd name="T139" fmla="*/ 4652 h 2971"/>
                <a:gd name="T140" fmla="+- 0 9812 7945"/>
                <a:gd name="T141" fmla="*/ T140 w 1876"/>
                <a:gd name="T142" fmla="+- 0 4498 2594"/>
                <a:gd name="T143" fmla="*/ 4498 h 2971"/>
                <a:gd name="T144" fmla="+- 0 9820 7945"/>
                <a:gd name="T145" fmla="*/ T144 w 1876"/>
                <a:gd name="T146" fmla="+- 0 4341 2594"/>
                <a:gd name="T147" fmla="*/ 4341 h 2971"/>
                <a:gd name="T148" fmla="+- 0 9815 7945"/>
                <a:gd name="T149" fmla="*/ T148 w 1876"/>
                <a:gd name="T150" fmla="+- 0 4184 2594"/>
                <a:gd name="T151" fmla="*/ 4184 h 2971"/>
                <a:gd name="T152" fmla="+- 0 9796 7945"/>
                <a:gd name="T153" fmla="*/ T152 w 1876"/>
                <a:gd name="T154" fmla="+- 0 4035 2594"/>
                <a:gd name="T155" fmla="*/ 4035 h 2971"/>
                <a:gd name="T156" fmla="+- 0 9765 7945"/>
                <a:gd name="T157" fmla="*/ T156 w 1876"/>
                <a:gd name="T158" fmla="+- 0 3891 2594"/>
                <a:gd name="T159" fmla="*/ 3891 h 2971"/>
                <a:gd name="T160" fmla="+- 0 9723 7945"/>
                <a:gd name="T161" fmla="*/ T160 w 1876"/>
                <a:gd name="T162" fmla="+- 0 3752 2594"/>
                <a:gd name="T163" fmla="*/ 3752 h 2971"/>
                <a:gd name="T164" fmla="+- 0 9670 7945"/>
                <a:gd name="T165" fmla="*/ T164 w 1876"/>
                <a:gd name="T166" fmla="+- 0 3619 2594"/>
                <a:gd name="T167" fmla="*/ 3619 h 2971"/>
                <a:gd name="T168" fmla="+- 0 9606 7945"/>
                <a:gd name="T169" fmla="*/ T168 w 1876"/>
                <a:gd name="T170" fmla="+- 0 3492 2594"/>
                <a:gd name="T171" fmla="*/ 3492 h 2971"/>
                <a:gd name="T172" fmla="+- 0 9533 7945"/>
                <a:gd name="T173" fmla="*/ T172 w 1876"/>
                <a:gd name="T174" fmla="+- 0 3371 2594"/>
                <a:gd name="T175" fmla="*/ 3371 h 2971"/>
                <a:gd name="T176" fmla="+- 0 9450 7945"/>
                <a:gd name="T177" fmla="*/ T176 w 1876"/>
                <a:gd name="T178" fmla="+- 0 3256 2594"/>
                <a:gd name="T179" fmla="*/ 3256 h 2971"/>
                <a:gd name="T180" fmla="+- 0 9359 7945"/>
                <a:gd name="T181" fmla="*/ T180 w 1876"/>
                <a:gd name="T182" fmla="+- 0 3150 2594"/>
                <a:gd name="T183" fmla="*/ 3150 h 2971"/>
                <a:gd name="T184" fmla="+- 0 9260 7945"/>
                <a:gd name="T185" fmla="*/ T184 w 1876"/>
                <a:gd name="T186" fmla="+- 0 3051 2594"/>
                <a:gd name="T187" fmla="*/ 3051 h 2971"/>
                <a:gd name="T188" fmla="+- 0 9153 7945"/>
                <a:gd name="T189" fmla="*/ T188 w 1876"/>
                <a:gd name="T190" fmla="+- 0 2961 2594"/>
                <a:gd name="T191" fmla="*/ 2961 h 2971"/>
                <a:gd name="T192" fmla="+- 0 9039 7945"/>
                <a:gd name="T193" fmla="*/ T192 w 1876"/>
                <a:gd name="T194" fmla="+- 0 2879 2594"/>
                <a:gd name="T195" fmla="*/ 2879 h 2971"/>
                <a:gd name="T196" fmla="+- 0 8919 7945"/>
                <a:gd name="T197" fmla="*/ T196 w 1876"/>
                <a:gd name="T198" fmla="+- 0 2807 2594"/>
                <a:gd name="T199" fmla="*/ 2807 h 2971"/>
                <a:gd name="T200" fmla="+- 0 8793 7945"/>
                <a:gd name="T201" fmla="*/ T200 w 1876"/>
                <a:gd name="T202" fmla="+- 0 2744 2594"/>
                <a:gd name="T203" fmla="*/ 2744 h 2971"/>
                <a:gd name="T204" fmla="+- 0 8662 7945"/>
                <a:gd name="T205" fmla="*/ T204 w 1876"/>
                <a:gd name="T206" fmla="+- 0 2692 2594"/>
                <a:gd name="T207" fmla="*/ 2692 h 2971"/>
                <a:gd name="T208" fmla="+- 0 8526 7945"/>
                <a:gd name="T209" fmla="*/ T208 w 1876"/>
                <a:gd name="T210" fmla="+- 0 2650 2594"/>
                <a:gd name="T211" fmla="*/ 2650 h 2971"/>
                <a:gd name="T212" fmla="+- 0 8385 7945"/>
                <a:gd name="T213" fmla="*/ T212 w 1876"/>
                <a:gd name="T214" fmla="+- 0 2620 2594"/>
                <a:gd name="T215" fmla="*/ 2620 h 2971"/>
                <a:gd name="T216" fmla="+- 0 8241 7945"/>
                <a:gd name="T217" fmla="*/ T216 w 1876"/>
                <a:gd name="T218" fmla="+- 0 2601 2594"/>
                <a:gd name="T219" fmla="*/ 2601 h 2971"/>
                <a:gd name="T220" fmla="+- 0 8094 7945"/>
                <a:gd name="T221" fmla="*/ T220 w 1876"/>
                <a:gd name="T222" fmla="+- 0 2594 2594"/>
                <a:gd name="T223" fmla="*/ 2594 h 29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876" h="2971">
                  <a:moveTo>
                    <a:pt x="149" y="0"/>
                  </a:moveTo>
                  <a:lnTo>
                    <a:pt x="75" y="2"/>
                  </a:lnTo>
                  <a:lnTo>
                    <a:pt x="0" y="6"/>
                  </a:lnTo>
                  <a:lnTo>
                    <a:pt x="14" y="179"/>
                  </a:lnTo>
                  <a:lnTo>
                    <a:pt x="93" y="174"/>
                  </a:lnTo>
                  <a:lnTo>
                    <a:pt x="172" y="174"/>
                  </a:lnTo>
                  <a:lnTo>
                    <a:pt x="250" y="177"/>
                  </a:lnTo>
                  <a:lnTo>
                    <a:pt x="328" y="185"/>
                  </a:lnTo>
                  <a:lnTo>
                    <a:pt x="405" y="196"/>
                  </a:lnTo>
                  <a:lnTo>
                    <a:pt x="482" y="211"/>
                  </a:lnTo>
                  <a:lnTo>
                    <a:pt x="557" y="230"/>
                  </a:lnTo>
                  <a:lnTo>
                    <a:pt x="631" y="252"/>
                  </a:lnTo>
                  <a:lnTo>
                    <a:pt x="705" y="278"/>
                  </a:lnTo>
                  <a:lnTo>
                    <a:pt x="776" y="308"/>
                  </a:lnTo>
                  <a:lnTo>
                    <a:pt x="847" y="341"/>
                  </a:lnTo>
                  <a:lnTo>
                    <a:pt x="915" y="378"/>
                  </a:lnTo>
                  <a:lnTo>
                    <a:pt x="982" y="419"/>
                  </a:lnTo>
                  <a:lnTo>
                    <a:pt x="1047" y="463"/>
                  </a:lnTo>
                  <a:lnTo>
                    <a:pt x="1110" y="510"/>
                  </a:lnTo>
                  <a:lnTo>
                    <a:pt x="1171" y="560"/>
                  </a:lnTo>
                  <a:lnTo>
                    <a:pt x="1227" y="612"/>
                  </a:lnTo>
                  <a:lnTo>
                    <a:pt x="1279" y="665"/>
                  </a:lnTo>
                  <a:lnTo>
                    <a:pt x="1329" y="720"/>
                  </a:lnTo>
                  <a:lnTo>
                    <a:pt x="1375" y="777"/>
                  </a:lnTo>
                  <a:lnTo>
                    <a:pt x="1419" y="836"/>
                  </a:lnTo>
                  <a:lnTo>
                    <a:pt x="1459" y="896"/>
                  </a:lnTo>
                  <a:lnTo>
                    <a:pt x="1496" y="958"/>
                  </a:lnTo>
                  <a:lnTo>
                    <a:pt x="1531" y="1021"/>
                  </a:lnTo>
                  <a:lnTo>
                    <a:pt x="1562" y="1085"/>
                  </a:lnTo>
                  <a:lnTo>
                    <a:pt x="1590" y="1151"/>
                  </a:lnTo>
                  <a:lnTo>
                    <a:pt x="1615" y="1217"/>
                  </a:lnTo>
                  <a:lnTo>
                    <a:pt x="1637" y="1284"/>
                  </a:lnTo>
                  <a:lnTo>
                    <a:pt x="1655" y="1353"/>
                  </a:lnTo>
                  <a:lnTo>
                    <a:pt x="1671" y="1421"/>
                  </a:lnTo>
                  <a:lnTo>
                    <a:pt x="1683" y="1491"/>
                  </a:lnTo>
                  <a:lnTo>
                    <a:pt x="1693" y="1561"/>
                  </a:lnTo>
                  <a:lnTo>
                    <a:pt x="1699" y="1631"/>
                  </a:lnTo>
                  <a:lnTo>
                    <a:pt x="1702" y="1701"/>
                  </a:lnTo>
                  <a:lnTo>
                    <a:pt x="1702" y="1772"/>
                  </a:lnTo>
                  <a:lnTo>
                    <a:pt x="1698" y="1842"/>
                  </a:lnTo>
                  <a:lnTo>
                    <a:pt x="1692" y="1912"/>
                  </a:lnTo>
                  <a:lnTo>
                    <a:pt x="1682" y="1982"/>
                  </a:lnTo>
                  <a:lnTo>
                    <a:pt x="1669" y="2052"/>
                  </a:lnTo>
                  <a:lnTo>
                    <a:pt x="1653" y="2121"/>
                  </a:lnTo>
                  <a:lnTo>
                    <a:pt x="1634" y="2190"/>
                  </a:lnTo>
                  <a:lnTo>
                    <a:pt x="1612" y="2258"/>
                  </a:lnTo>
                  <a:lnTo>
                    <a:pt x="1586" y="2325"/>
                  </a:lnTo>
                  <a:lnTo>
                    <a:pt x="1557" y="2391"/>
                  </a:lnTo>
                  <a:lnTo>
                    <a:pt x="1525" y="2456"/>
                  </a:lnTo>
                  <a:lnTo>
                    <a:pt x="1490" y="2520"/>
                  </a:lnTo>
                  <a:lnTo>
                    <a:pt x="1451" y="2582"/>
                  </a:lnTo>
                  <a:lnTo>
                    <a:pt x="1409" y="2643"/>
                  </a:lnTo>
                  <a:lnTo>
                    <a:pt x="1364" y="2703"/>
                  </a:lnTo>
                  <a:lnTo>
                    <a:pt x="1315" y="2761"/>
                  </a:lnTo>
                  <a:lnTo>
                    <a:pt x="1236" y="2677"/>
                  </a:lnTo>
                  <a:lnTo>
                    <a:pt x="1276" y="2927"/>
                  </a:lnTo>
                  <a:lnTo>
                    <a:pt x="1514" y="2971"/>
                  </a:lnTo>
                  <a:lnTo>
                    <a:pt x="1435" y="2887"/>
                  </a:lnTo>
                  <a:lnTo>
                    <a:pt x="1486" y="2827"/>
                  </a:lnTo>
                  <a:lnTo>
                    <a:pt x="1535" y="2765"/>
                  </a:lnTo>
                  <a:lnTo>
                    <a:pt x="1580" y="2701"/>
                  </a:lnTo>
                  <a:lnTo>
                    <a:pt x="1622" y="2635"/>
                  </a:lnTo>
                  <a:lnTo>
                    <a:pt x="1661" y="2567"/>
                  </a:lnTo>
                  <a:lnTo>
                    <a:pt x="1697" y="2498"/>
                  </a:lnTo>
                  <a:lnTo>
                    <a:pt x="1730" y="2428"/>
                  </a:lnTo>
                  <a:lnTo>
                    <a:pt x="1760" y="2356"/>
                  </a:lnTo>
                  <a:lnTo>
                    <a:pt x="1786" y="2283"/>
                  </a:lnTo>
                  <a:lnTo>
                    <a:pt x="1809" y="2209"/>
                  </a:lnTo>
                  <a:lnTo>
                    <a:pt x="1828" y="2134"/>
                  </a:lnTo>
                  <a:lnTo>
                    <a:pt x="1845" y="2058"/>
                  </a:lnTo>
                  <a:lnTo>
                    <a:pt x="1858" y="1981"/>
                  </a:lnTo>
                  <a:lnTo>
                    <a:pt x="1867" y="1904"/>
                  </a:lnTo>
                  <a:lnTo>
                    <a:pt x="1873" y="1826"/>
                  </a:lnTo>
                  <a:lnTo>
                    <a:pt x="1875" y="1747"/>
                  </a:lnTo>
                  <a:lnTo>
                    <a:pt x="1874" y="1669"/>
                  </a:lnTo>
                  <a:lnTo>
                    <a:pt x="1870" y="1590"/>
                  </a:lnTo>
                  <a:lnTo>
                    <a:pt x="1862" y="1515"/>
                  </a:lnTo>
                  <a:lnTo>
                    <a:pt x="1851" y="1441"/>
                  </a:lnTo>
                  <a:lnTo>
                    <a:pt x="1837" y="1369"/>
                  </a:lnTo>
                  <a:lnTo>
                    <a:pt x="1820" y="1297"/>
                  </a:lnTo>
                  <a:lnTo>
                    <a:pt x="1800" y="1227"/>
                  </a:lnTo>
                  <a:lnTo>
                    <a:pt x="1778" y="1158"/>
                  </a:lnTo>
                  <a:lnTo>
                    <a:pt x="1753" y="1091"/>
                  </a:lnTo>
                  <a:lnTo>
                    <a:pt x="1725" y="1025"/>
                  </a:lnTo>
                  <a:lnTo>
                    <a:pt x="1694" y="960"/>
                  </a:lnTo>
                  <a:lnTo>
                    <a:pt x="1661" y="898"/>
                  </a:lnTo>
                  <a:lnTo>
                    <a:pt x="1626" y="836"/>
                  </a:lnTo>
                  <a:lnTo>
                    <a:pt x="1588" y="777"/>
                  </a:lnTo>
                  <a:lnTo>
                    <a:pt x="1548" y="719"/>
                  </a:lnTo>
                  <a:lnTo>
                    <a:pt x="1505" y="662"/>
                  </a:lnTo>
                  <a:lnTo>
                    <a:pt x="1461" y="608"/>
                  </a:lnTo>
                  <a:lnTo>
                    <a:pt x="1414" y="556"/>
                  </a:lnTo>
                  <a:lnTo>
                    <a:pt x="1366" y="505"/>
                  </a:lnTo>
                  <a:lnTo>
                    <a:pt x="1315" y="457"/>
                  </a:lnTo>
                  <a:lnTo>
                    <a:pt x="1263" y="411"/>
                  </a:lnTo>
                  <a:lnTo>
                    <a:pt x="1208" y="367"/>
                  </a:lnTo>
                  <a:lnTo>
                    <a:pt x="1152" y="325"/>
                  </a:lnTo>
                  <a:lnTo>
                    <a:pt x="1094" y="285"/>
                  </a:lnTo>
                  <a:lnTo>
                    <a:pt x="1035" y="248"/>
                  </a:lnTo>
                  <a:lnTo>
                    <a:pt x="974" y="213"/>
                  </a:lnTo>
                  <a:lnTo>
                    <a:pt x="912" y="180"/>
                  </a:lnTo>
                  <a:lnTo>
                    <a:pt x="848" y="150"/>
                  </a:lnTo>
                  <a:lnTo>
                    <a:pt x="783" y="122"/>
                  </a:lnTo>
                  <a:lnTo>
                    <a:pt x="717" y="98"/>
                  </a:lnTo>
                  <a:lnTo>
                    <a:pt x="649" y="75"/>
                  </a:lnTo>
                  <a:lnTo>
                    <a:pt x="581" y="56"/>
                  </a:lnTo>
                  <a:lnTo>
                    <a:pt x="511" y="39"/>
                  </a:lnTo>
                  <a:lnTo>
                    <a:pt x="440" y="26"/>
                  </a:lnTo>
                  <a:lnTo>
                    <a:pt x="369" y="15"/>
                  </a:lnTo>
                  <a:lnTo>
                    <a:pt x="296" y="7"/>
                  </a:lnTo>
                  <a:lnTo>
                    <a:pt x="223" y="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54">
              <a:extLst>
                <a:ext uri="{FF2B5EF4-FFF2-40B4-BE49-F238E27FC236}">
                  <a16:creationId xmlns:a16="http://schemas.microsoft.com/office/drawing/2014/main" id="{D9F8EF35-E9DE-4B94-9651-F3357FD68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4" y="2594"/>
              <a:ext cx="1876" cy="2971"/>
            </a:xfrm>
            <a:custGeom>
              <a:avLst/>
              <a:gdLst>
                <a:gd name="T0" fmla="+- 0 8020 7945"/>
                <a:gd name="T1" fmla="*/ T0 w 1876"/>
                <a:gd name="T2" fmla="+- 0 2596 2594"/>
                <a:gd name="T3" fmla="*/ 2596 h 2971"/>
                <a:gd name="T4" fmla="+- 0 8168 7945"/>
                <a:gd name="T5" fmla="*/ T4 w 1876"/>
                <a:gd name="T6" fmla="+- 0 2596 2594"/>
                <a:gd name="T7" fmla="*/ 2596 h 2971"/>
                <a:gd name="T8" fmla="+- 0 8314 7945"/>
                <a:gd name="T9" fmla="*/ T8 w 1876"/>
                <a:gd name="T10" fmla="+- 0 2609 2594"/>
                <a:gd name="T11" fmla="*/ 2609 h 2971"/>
                <a:gd name="T12" fmla="+- 0 8456 7945"/>
                <a:gd name="T13" fmla="*/ T12 w 1876"/>
                <a:gd name="T14" fmla="+- 0 2633 2594"/>
                <a:gd name="T15" fmla="*/ 2633 h 2971"/>
                <a:gd name="T16" fmla="+- 0 8594 7945"/>
                <a:gd name="T17" fmla="*/ T16 w 1876"/>
                <a:gd name="T18" fmla="+- 0 2669 2594"/>
                <a:gd name="T19" fmla="*/ 2669 h 2971"/>
                <a:gd name="T20" fmla="+- 0 8728 7945"/>
                <a:gd name="T21" fmla="*/ T20 w 1876"/>
                <a:gd name="T22" fmla="+- 0 2716 2594"/>
                <a:gd name="T23" fmla="*/ 2716 h 2971"/>
                <a:gd name="T24" fmla="+- 0 8857 7945"/>
                <a:gd name="T25" fmla="*/ T24 w 1876"/>
                <a:gd name="T26" fmla="+- 0 2774 2594"/>
                <a:gd name="T27" fmla="*/ 2774 h 2971"/>
                <a:gd name="T28" fmla="+- 0 8980 7945"/>
                <a:gd name="T29" fmla="*/ T28 w 1876"/>
                <a:gd name="T30" fmla="+- 0 2842 2594"/>
                <a:gd name="T31" fmla="*/ 2842 h 2971"/>
                <a:gd name="T32" fmla="+- 0 9097 7945"/>
                <a:gd name="T33" fmla="*/ T32 w 1876"/>
                <a:gd name="T34" fmla="+- 0 2919 2594"/>
                <a:gd name="T35" fmla="*/ 2919 h 2971"/>
                <a:gd name="T36" fmla="+- 0 9208 7945"/>
                <a:gd name="T37" fmla="*/ T36 w 1876"/>
                <a:gd name="T38" fmla="+- 0 3005 2594"/>
                <a:gd name="T39" fmla="*/ 3005 h 2971"/>
                <a:gd name="T40" fmla="+- 0 9311 7945"/>
                <a:gd name="T41" fmla="*/ T40 w 1876"/>
                <a:gd name="T42" fmla="+- 0 3099 2594"/>
                <a:gd name="T43" fmla="*/ 3099 h 2971"/>
                <a:gd name="T44" fmla="+- 0 9406 7945"/>
                <a:gd name="T45" fmla="*/ T44 w 1876"/>
                <a:gd name="T46" fmla="+- 0 3202 2594"/>
                <a:gd name="T47" fmla="*/ 3202 h 2971"/>
                <a:gd name="T48" fmla="+- 0 9493 7945"/>
                <a:gd name="T49" fmla="*/ T48 w 1876"/>
                <a:gd name="T50" fmla="+- 0 3313 2594"/>
                <a:gd name="T51" fmla="*/ 3313 h 2971"/>
                <a:gd name="T52" fmla="+- 0 9571 7945"/>
                <a:gd name="T53" fmla="*/ T52 w 1876"/>
                <a:gd name="T54" fmla="+- 0 3430 2594"/>
                <a:gd name="T55" fmla="*/ 3430 h 2971"/>
                <a:gd name="T56" fmla="+- 0 9639 7945"/>
                <a:gd name="T57" fmla="*/ T56 w 1876"/>
                <a:gd name="T58" fmla="+- 0 3554 2594"/>
                <a:gd name="T59" fmla="*/ 3554 h 2971"/>
                <a:gd name="T60" fmla="+- 0 9698 7945"/>
                <a:gd name="T61" fmla="*/ T60 w 1876"/>
                <a:gd name="T62" fmla="+- 0 3685 2594"/>
                <a:gd name="T63" fmla="*/ 3685 h 2971"/>
                <a:gd name="T64" fmla="+- 0 9745 7945"/>
                <a:gd name="T65" fmla="*/ T64 w 1876"/>
                <a:gd name="T66" fmla="+- 0 3821 2594"/>
                <a:gd name="T67" fmla="*/ 3821 h 2971"/>
                <a:gd name="T68" fmla="+- 0 9782 7945"/>
                <a:gd name="T69" fmla="*/ T68 w 1876"/>
                <a:gd name="T70" fmla="+- 0 3963 2594"/>
                <a:gd name="T71" fmla="*/ 3963 h 2971"/>
                <a:gd name="T72" fmla="+- 0 9807 7945"/>
                <a:gd name="T73" fmla="*/ T72 w 1876"/>
                <a:gd name="T74" fmla="+- 0 4109 2594"/>
                <a:gd name="T75" fmla="*/ 4109 h 2971"/>
                <a:gd name="T76" fmla="+- 0 9819 7945"/>
                <a:gd name="T77" fmla="*/ T76 w 1876"/>
                <a:gd name="T78" fmla="+- 0 4263 2594"/>
                <a:gd name="T79" fmla="*/ 4263 h 2971"/>
                <a:gd name="T80" fmla="+- 0 9818 7945"/>
                <a:gd name="T81" fmla="*/ T80 w 1876"/>
                <a:gd name="T82" fmla="+- 0 4420 2594"/>
                <a:gd name="T83" fmla="*/ 4420 h 2971"/>
                <a:gd name="T84" fmla="+- 0 9803 7945"/>
                <a:gd name="T85" fmla="*/ T84 w 1876"/>
                <a:gd name="T86" fmla="+- 0 4575 2594"/>
                <a:gd name="T87" fmla="*/ 4575 h 2971"/>
                <a:gd name="T88" fmla="+- 0 9773 7945"/>
                <a:gd name="T89" fmla="*/ T88 w 1876"/>
                <a:gd name="T90" fmla="+- 0 4728 2594"/>
                <a:gd name="T91" fmla="*/ 4728 h 2971"/>
                <a:gd name="T92" fmla="+- 0 9731 7945"/>
                <a:gd name="T93" fmla="*/ T92 w 1876"/>
                <a:gd name="T94" fmla="+- 0 4877 2594"/>
                <a:gd name="T95" fmla="*/ 4877 h 2971"/>
                <a:gd name="T96" fmla="+- 0 9675 7945"/>
                <a:gd name="T97" fmla="*/ T96 w 1876"/>
                <a:gd name="T98" fmla="+- 0 5022 2594"/>
                <a:gd name="T99" fmla="*/ 5022 h 2971"/>
                <a:gd name="T100" fmla="+- 0 9606 7945"/>
                <a:gd name="T101" fmla="*/ T100 w 1876"/>
                <a:gd name="T102" fmla="+- 0 5161 2594"/>
                <a:gd name="T103" fmla="*/ 5161 h 2971"/>
                <a:gd name="T104" fmla="+- 0 9525 7945"/>
                <a:gd name="T105" fmla="*/ T104 w 1876"/>
                <a:gd name="T106" fmla="+- 0 5295 2594"/>
                <a:gd name="T107" fmla="*/ 5295 h 2971"/>
                <a:gd name="T108" fmla="+- 0 9431 7945"/>
                <a:gd name="T109" fmla="*/ T108 w 1876"/>
                <a:gd name="T110" fmla="+- 0 5421 2594"/>
                <a:gd name="T111" fmla="*/ 5421 h 2971"/>
                <a:gd name="T112" fmla="+- 0 9459 7945"/>
                <a:gd name="T113" fmla="*/ T112 w 1876"/>
                <a:gd name="T114" fmla="+- 0 5565 2594"/>
                <a:gd name="T115" fmla="*/ 5565 h 2971"/>
                <a:gd name="T116" fmla="+- 0 9181 7945"/>
                <a:gd name="T117" fmla="*/ T116 w 1876"/>
                <a:gd name="T118" fmla="+- 0 5271 2594"/>
                <a:gd name="T119" fmla="*/ 5271 h 2971"/>
                <a:gd name="T120" fmla="+- 0 9309 7945"/>
                <a:gd name="T121" fmla="*/ T120 w 1876"/>
                <a:gd name="T122" fmla="+- 0 5297 2594"/>
                <a:gd name="T123" fmla="*/ 5297 h 2971"/>
                <a:gd name="T124" fmla="+- 0 9396 7945"/>
                <a:gd name="T125" fmla="*/ T124 w 1876"/>
                <a:gd name="T126" fmla="+- 0 5176 2594"/>
                <a:gd name="T127" fmla="*/ 5176 h 2971"/>
                <a:gd name="T128" fmla="+- 0 9470 7945"/>
                <a:gd name="T129" fmla="*/ T128 w 1876"/>
                <a:gd name="T130" fmla="+- 0 5050 2594"/>
                <a:gd name="T131" fmla="*/ 5050 h 2971"/>
                <a:gd name="T132" fmla="+- 0 9531 7945"/>
                <a:gd name="T133" fmla="*/ T132 w 1876"/>
                <a:gd name="T134" fmla="+- 0 4919 2594"/>
                <a:gd name="T135" fmla="*/ 4919 h 2971"/>
                <a:gd name="T136" fmla="+- 0 9579 7945"/>
                <a:gd name="T137" fmla="*/ T136 w 1876"/>
                <a:gd name="T138" fmla="+- 0 4784 2594"/>
                <a:gd name="T139" fmla="*/ 4784 h 2971"/>
                <a:gd name="T140" fmla="+- 0 9614 7945"/>
                <a:gd name="T141" fmla="*/ T140 w 1876"/>
                <a:gd name="T142" fmla="+- 0 4646 2594"/>
                <a:gd name="T143" fmla="*/ 4646 h 2971"/>
                <a:gd name="T144" fmla="+- 0 9637 7945"/>
                <a:gd name="T145" fmla="*/ T144 w 1876"/>
                <a:gd name="T146" fmla="+- 0 4506 2594"/>
                <a:gd name="T147" fmla="*/ 4506 h 2971"/>
                <a:gd name="T148" fmla="+- 0 9647 7945"/>
                <a:gd name="T149" fmla="*/ T148 w 1876"/>
                <a:gd name="T150" fmla="+- 0 4366 2594"/>
                <a:gd name="T151" fmla="*/ 4366 h 2971"/>
                <a:gd name="T152" fmla="+- 0 9644 7945"/>
                <a:gd name="T153" fmla="*/ T152 w 1876"/>
                <a:gd name="T154" fmla="+- 0 4225 2594"/>
                <a:gd name="T155" fmla="*/ 4225 h 2971"/>
                <a:gd name="T156" fmla="+- 0 9628 7945"/>
                <a:gd name="T157" fmla="*/ T156 w 1876"/>
                <a:gd name="T158" fmla="+- 0 4085 2594"/>
                <a:gd name="T159" fmla="*/ 4085 h 2971"/>
                <a:gd name="T160" fmla="+- 0 9600 7945"/>
                <a:gd name="T161" fmla="*/ T160 w 1876"/>
                <a:gd name="T162" fmla="+- 0 3947 2594"/>
                <a:gd name="T163" fmla="*/ 3947 h 2971"/>
                <a:gd name="T164" fmla="+- 0 9560 7945"/>
                <a:gd name="T165" fmla="*/ T164 w 1876"/>
                <a:gd name="T166" fmla="+- 0 3811 2594"/>
                <a:gd name="T167" fmla="*/ 3811 h 2971"/>
                <a:gd name="T168" fmla="+- 0 9507 7945"/>
                <a:gd name="T169" fmla="*/ T168 w 1876"/>
                <a:gd name="T170" fmla="+- 0 3679 2594"/>
                <a:gd name="T171" fmla="*/ 3679 h 2971"/>
                <a:gd name="T172" fmla="+- 0 9441 7945"/>
                <a:gd name="T173" fmla="*/ T172 w 1876"/>
                <a:gd name="T174" fmla="+- 0 3552 2594"/>
                <a:gd name="T175" fmla="*/ 3552 h 2971"/>
                <a:gd name="T176" fmla="+- 0 9364 7945"/>
                <a:gd name="T177" fmla="*/ T176 w 1876"/>
                <a:gd name="T178" fmla="+- 0 3430 2594"/>
                <a:gd name="T179" fmla="*/ 3430 h 2971"/>
                <a:gd name="T180" fmla="+- 0 9274 7945"/>
                <a:gd name="T181" fmla="*/ T180 w 1876"/>
                <a:gd name="T182" fmla="+- 0 3314 2594"/>
                <a:gd name="T183" fmla="*/ 3314 h 2971"/>
                <a:gd name="T184" fmla="+- 0 9172 7945"/>
                <a:gd name="T185" fmla="*/ T184 w 1876"/>
                <a:gd name="T186" fmla="+- 0 3206 2594"/>
                <a:gd name="T187" fmla="*/ 3206 h 2971"/>
                <a:gd name="T188" fmla="+- 0 9055 7945"/>
                <a:gd name="T189" fmla="*/ T188 w 1876"/>
                <a:gd name="T190" fmla="+- 0 3104 2594"/>
                <a:gd name="T191" fmla="*/ 3104 h 2971"/>
                <a:gd name="T192" fmla="+- 0 8927 7945"/>
                <a:gd name="T193" fmla="*/ T192 w 1876"/>
                <a:gd name="T194" fmla="+- 0 3013 2594"/>
                <a:gd name="T195" fmla="*/ 3013 h 2971"/>
                <a:gd name="T196" fmla="+- 0 8792 7945"/>
                <a:gd name="T197" fmla="*/ T196 w 1876"/>
                <a:gd name="T198" fmla="+- 0 2935 2594"/>
                <a:gd name="T199" fmla="*/ 2935 h 2971"/>
                <a:gd name="T200" fmla="+- 0 8650 7945"/>
                <a:gd name="T201" fmla="*/ T200 w 1876"/>
                <a:gd name="T202" fmla="+- 0 2872 2594"/>
                <a:gd name="T203" fmla="*/ 2872 h 2971"/>
                <a:gd name="T204" fmla="+- 0 8502 7945"/>
                <a:gd name="T205" fmla="*/ T204 w 1876"/>
                <a:gd name="T206" fmla="+- 0 2824 2594"/>
                <a:gd name="T207" fmla="*/ 2824 h 2971"/>
                <a:gd name="T208" fmla="+- 0 8350 7945"/>
                <a:gd name="T209" fmla="*/ T208 w 1876"/>
                <a:gd name="T210" fmla="+- 0 2790 2594"/>
                <a:gd name="T211" fmla="*/ 2790 h 2971"/>
                <a:gd name="T212" fmla="+- 0 8195 7945"/>
                <a:gd name="T213" fmla="*/ T212 w 1876"/>
                <a:gd name="T214" fmla="+- 0 2771 2594"/>
                <a:gd name="T215" fmla="*/ 2771 h 2971"/>
                <a:gd name="T216" fmla="+- 0 8038 7945"/>
                <a:gd name="T217" fmla="*/ T216 w 1876"/>
                <a:gd name="T218" fmla="+- 0 2768 2594"/>
                <a:gd name="T219" fmla="*/ 2768 h 2971"/>
                <a:gd name="T220" fmla="+- 0 7945 7945"/>
                <a:gd name="T221" fmla="*/ T220 w 1876"/>
                <a:gd name="T222" fmla="+- 0 2600 2594"/>
                <a:gd name="T223" fmla="*/ 2600 h 29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876" h="2971">
                  <a:moveTo>
                    <a:pt x="0" y="6"/>
                  </a:moveTo>
                  <a:lnTo>
                    <a:pt x="75" y="2"/>
                  </a:lnTo>
                  <a:lnTo>
                    <a:pt x="149" y="0"/>
                  </a:lnTo>
                  <a:lnTo>
                    <a:pt x="223" y="2"/>
                  </a:lnTo>
                  <a:lnTo>
                    <a:pt x="296" y="7"/>
                  </a:lnTo>
                  <a:lnTo>
                    <a:pt x="369" y="15"/>
                  </a:lnTo>
                  <a:lnTo>
                    <a:pt x="440" y="26"/>
                  </a:lnTo>
                  <a:lnTo>
                    <a:pt x="511" y="39"/>
                  </a:lnTo>
                  <a:lnTo>
                    <a:pt x="581" y="56"/>
                  </a:lnTo>
                  <a:lnTo>
                    <a:pt x="649" y="75"/>
                  </a:lnTo>
                  <a:lnTo>
                    <a:pt x="717" y="98"/>
                  </a:lnTo>
                  <a:lnTo>
                    <a:pt x="783" y="122"/>
                  </a:lnTo>
                  <a:lnTo>
                    <a:pt x="848" y="150"/>
                  </a:lnTo>
                  <a:lnTo>
                    <a:pt x="912" y="180"/>
                  </a:lnTo>
                  <a:lnTo>
                    <a:pt x="974" y="213"/>
                  </a:lnTo>
                  <a:lnTo>
                    <a:pt x="1035" y="248"/>
                  </a:lnTo>
                  <a:lnTo>
                    <a:pt x="1094" y="285"/>
                  </a:lnTo>
                  <a:lnTo>
                    <a:pt x="1152" y="325"/>
                  </a:lnTo>
                  <a:lnTo>
                    <a:pt x="1208" y="367"/>
                  </a:lnTo>
                  <a:lnTo>
                    <a:pt x="1263" y="411"/>
                  </a:lnTo>
                  <a:lnTo>
                    <a:pt x="1315" y="457"/>
                  </a:lnTo>
                  <a:lnTo>
                    <a:pt x="1366" y="505"/>
                  </a:lnTo>
                  <a:lnTo>
                    <a:pt x="1414" y="556"/>
                  </a:lnTo>
                  <a:lnTo>
                    <a:pt x="1461" y="608"/>
                  </a:lnTo>
                  <a:lnTo>
                    <a:pt x="1505" y="662"/>
                  </a:lnTo>
                  <a:lnTo>
                    <a:pt x="1548" y="719"/>
                  </a:lnTo>
                  <a:lnTo>
                    <a:pt x="1588" y="777"/>
                  </a:lnTo>
                  <a:lnTo>
                    <a:pt x="1626" y="836"/>
                  </a:lnTo>
                  <a:lnTo>
                    <a:pt x="1661" y="898"/>
                  </a:lnTo>
                  <a:lnTo>
                    <a:pt x="1694" y="960"/>
                  </a:lnTo>
                  <a:lnTo>
                    <a:pt x="1725" y="1025"/>
                  </a:lnTo>
                  <a:lnTo>
                    <a:pt x="1753" y="1091"/>
                  </a:lnTo>
                  <a:lnTo>
                    <a:pt x="1778" y="1158"/>
                  </a:lnTo>
                  <a:lnTo>
                    <a:pt x="1800" y="1227"/>
                  </a:lnTo>
                  <a:lnTo>
                    <a:pt x="1820" y="1297"/>
                  </a:lnTo>
                  <a:lnTo>
                    <a:pt x="1837" y="1369"/>
                  </a:lnTo>
                  <a:lnTo>
                    <a:pt x="1851" y="1441"/>
                  </a:lnTo>
                  <a:lnTo>
                    <a:pt x="1862" y="1515"/>
                  </a:lnTo>
                  <a:lnTo>
                    <a:pt x="1870" y="1590"/>
                  </a:lnTo>
                  <a:lnTo>
                    <a:pt x="1874" y="1669"/>
                  </a:lnTo>
                  <a:lnTo>
                    <a:pt x="1875" y="1747"/>
                  </a:lnTo>
                  <a:lnTo>
                    <a:pt x="1873" y="1826"/>
                  </a:lnTo>
                  <a:lnTo>
                    <a:pt x="1867" y="1904"/>
                  </a:lnTo>
                  <a:lnTo>
                    <a:pt x="1858" y="1981"/>
                  </a:lnTo>
                  <a:lnTo>
                    <a:pt x="1845" y="2058"/>
                  </a:lnTo>
                  <a:lnTo>
                    <a:pt x="1828" y="2134"/>
                  </a:lnTo>
                  <a:lnTo>
                    <a:pt x="1809" y="2209"/>
                  </a:lnTo>
                  <a:lnTo>
                    <a:pt x="1786" y="2283"/>
                  </a:lnTo>
                  <a:lnTo>
                    <a:pt x="1760" y="2356"/>
                  </a:lnTo>
                  <a:lnTo>
                    <a:pt x="1730" y="2428"/>
                  </a:lnTo>
                  <a:lnTo>
                    <a:pt x="1697" y="2498"/>
                  </a:lnTo>
                  <a:lnTo>
                    <a:pt x="1661" y="2567"/>
                  </a:lnTo>
                  <a:lnTo>
                    <a:pt x="1622" y="2635"/>
                  </a:lnTo>
                  <a:lnTo>
                    <a:pt x="1580" y="2701"/>
                  </a:lnTo>
                  <a:lnTo>
                    <a:pt x="1535" y="2765"/>
                  </a:lnTo>
                  <a:lnTo>
                    <a:pt x="1486" y="2827"/>
                  </a:lnTo>
                  <a:lnTo>
                    <a:pt x="1435" y="2887"/>
                  </a:lnTo>
                  <a:lnTo>
                    <a:pt x="1514" y="2971"/>
                  </a:lnTo>
                  <a:lnTo>
                    <a:pt x="1276" y="2927"/>
                  </a:lnTo>
                  <a:lnTo>
                    <a:pt x="1236" y="2677"/>
                  </a:lnTo>
                  <a:lnTo>
                    <a:pt x="1315" y="2761"/>
                  </a:lnTo>
                  <a:lnTo>
                    <a:pt x="1364" y="2703"/>
                  </a:lnTo>
                  <a:lnTo>
                    <a:pt x="1409" y="2643"/>
                  </a:lnTo>
                  <a:lnTo>
                    <a:pt x="1451" y="2582"/>
                  </a:lnTo>
                  <a:lnTo>
                    <a:pt x="1490" y="2520"/>
                  </a:lnTo>
                  <a:lnTo>
                    <a:pt x="1525" y="2456"/>
                  </a:lnTo>
                  <a:lnTo>
                    <a:pt x="1557" y="2391"/>
                  </a:lnTo>
                  <a:lnTo>
                    <a:pt x="1586" y="2325"/>
                  </a:lnTo>
                  <a:lnTo>
                    <a:pt x="1612" y="2258"/>
                  </a:lnTo>
                  <a:lnTo>
                    <a:pt x="1634" y="2190"/>
                  </a:lnTo>
                  <a:lnTo>
                    <a:pt x="1653" y="2121"/>
                  </a:lnTo>
                  <a:lnTo>
                    <a:pt x="1669" y="2052"/>
                  </a:lnTo>
                  <a:lnTo>
                    <a:pt x="1682" y="1982"/>
                  </a:lnTo>
                  <a:lnTo>
                    <a:pt x="1692" y="1912"/>
                  </a:lnTo>
                  <a:lnTo>
                    <a:pt x="1698" y="1842"/>
                  </a:lnTo>
                  <a:lnTo>
                    <a:pt x="1702" y="1772"/>
                  </a:lnTo>
                  <a:lnTo>
                    <a:pt x="1702" y="1701"/>
                  </a:lnTo>
                  <a:lnTo>
                    <a:pt x="1699" y="1631"/>
                  </a:lnTo>
                  <a:lnTo>
                    <a:pt x="1693" y="1561"/>
                  </a:lnTo>
                  <a:lnTo>
                    <a:pt x="1683" y="1491"/>
                  </a:lnTo>
                  <a:lnTo>
                    <a:pt x="1671" y="1421"/>
                  </a:lnTo>
                  <a:lnTo>
                    <a:pt x="1655" y="1353"/>
                  </a:lnTo>
                  <a:lnTo>
                    <a:pt x="1637" y="1284"/>
                  </a:lnTo>
                  <a:lnTo>
                    <a:pt x="1615" y="1217"/>
                  </a:lnTo>
                  <a:lnTo>
                    <a:pt x="1590" y="1151"/>
                  </a:lnTo>
                  <a:lnTo>
                    <a:pt x="1562" y="1085"/>
                  </a:lnTo>
                  <a:lnTo>
                    <a:pt x="1531" y="1021"/>
                  </a:lnTo>
                  <a:lnTo>
                    <a:pt x="1496" y="958"/>
                  </a:lnTo>
                  <a:lnTo>
                    <a:pt x="1459" y="896"/>
                  </a:lnTo>
                  <a:lnTo>
                    <a:pt x="1419" y="836"/>
                  </a:lnTo>
                  <a:lnTo>
                    <a:pt x="1375" y="777"/>
                  </a:lnTo>
                  <a:lnTo>
                    <a:pt x="1329" y="720"/>
                  </a:lnTo>
                  <a:lnTo>
                    <a:pt x="1279" y="665"/>
                  </a:lnTo>
                  <a:lnTo>
                    <a:pt x="1227" y="612"/>
                  </a:lnTo>
                  <a:lnTo>
                    <a:pt x="1171" y="560"/>
                  </a:lnTo>
                  <a:lnTo>
                    <a:pt x="1110" y="510"/>
                  </a:lnTo>
                  <a:lnTo>
                    <a:pt x="1047" y="463"/>
                  </a:lnTo>
                  <a:lnTo>
                    <a:pt x="982" y="419"/>
                  </a:lnTo>
                  <a:lnTo>
                    <a:pt x="915" y="378"/>
                  </a:lnTo>
                  <a:lnTo>
                    <a:pt x="847" y="341"/>
                  </a:lnTo>
                  <a:lnTo>
                    <a:pt x="776" y="308"/>
                  </a:lnTo>
                  <a:lnTo>
                    <a:pt x="705" y="278"/>
                  </a:lnTo>
                  <a:lnTo>
                    <a:pt x="631" y="252"/>
                  </a:lnTo>
                  <a:lnTo>
                    <a:pt x="557" y="230"/>
                  </a:lnTo>
                  <a:lnTo>
                    <a:pt x="482" y="211"/>
                  </a:lnTo>
                  <a:lnTo>
                    <a:pt x="405" y="196"/>
                  </a:lnTo>
                  <a:lnTo>
                    <a:pt x="328" y="185"/>
                  </a:lnTo>
                  <a:lnTo>
                    <a:pt x="250" y="177"/>
                  </a:lnTo>
                  <a:lnTo>
                    <a:pt x="172" y="174"/>
                  </a:lnTo>
                  <a:lnTo>
                    <a:pt x="93" y="174"/>
                  </a:lnTo>
                  <a:lnTo>
                    <a:pt x="14" y="179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10160">
              <a:solidFill>
                <a:srgbClr val="53823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AutoShape 53">
              <a:extLst>
                <a:ext uri="{FF2B5EF4-FFF2-40B4-BE49-F238E27FC236}">
                  <a16:creationId xmlns:a16="http://schemas.microsoft.com/office/drawing/2014/main" id="{4B51C769-3C91-4876-9DD0-723C5DAC5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470"/>
              <a:ext cx="1972" cy="2843"/>
            </a:xfrm>
            <a:custGeom>
              <a:avLst/>
              <a:gdLst>
                <a:gd name="T0" fmla="+- 0 5154 4293"/>
                <a:gd name="T1" fmla="*/ T0 w 1972"/>
                <a:gd name="T2" fmla="+- 0 1937 471"/>
                <a:gd name="T3" fmla="*/ 1937 h 2843"/>
                <a:gd name="T4" fmla="+- 0 5017 4293"/>
                <a:gd name="T5" fmla="*/ T4 w 1972"/>
                <a:gd name="T6" fmla="+- 0 2004 471"/>
                <a:gd name="T7" fmla="*/ 2004 h 2843"/>
                <a:gd name="T8" fmla="+- 0 4892 4293"/>
                <a:gd name="T9" fmla="*/ T8 w 1972"/>
                <a:gd name="T10" fmla="+- 0 2087 471"/>
                <a:gd name="T11" fmla="*/ 2087 h 2843"/>
                <a:gd name="T12" fmla="+- 0 4778 4293"/>
                <a:gd name="T13" fmla="*/ T12 w 1972"/>
                <a:gd name="T14" fmla="+- 0 2183 471"/>
                <a:gd name="T15" fmla="*/ 2183 h 2843"/>
                <a:gd name="T16" fmla="+- 0 4678 4293"/>
                <a:gd name="T17" fmla="*/ T16 w 1972"/>
                <a:gd name="T18" fmla="+- 0 2291 471"/>
                <a:gd name="T19" fmla="*/ 2291 h 2843"/>
                <a:gd name="T20" fmla="+- 0 4592 4293"/>
                <a:gd name="T21" fmla="*/ T20 w 1972"/>
                <a:gd name="T22" fmla="+- 0 2409 471"/>
                <a:gd name="T23" fmla="*/ 2409 h 2843"/>
                <a:gd name="T24" fmla="+- 0 4521 4293"/>
                <a:gd name="T25" fmla="*/ T24 w 1972"/>
                <a:gd name="T26" fmla="+- 0 2537 471"/>
                <a:gd name="T27" fmla="*/ 2537 h 2843"/>
                <a:gd name="T28" fmla="+- 0 4465 4293"/>
                <a:gd name="T29" fmla="*/ T28 w 1972"/>
                <a:gd name="T30" fmla="+- 0 2673 471"/>
                <a:gd name="T31" fmla="*/ 2673 h 2843"/>
                <a:gd name="T32" fmla="+- 0 4426 4293"/>
                <a:gd name="T33" fmla="*/ T32 w 1972"/>
                <a:gd name="T34" fmla="+- 0 2816 471"/>
                <a:gd name="T35" fmla="*/ 2816 h 2843"/>
                <a:gd name="T36" fmla="+- 0 4404 4293"/>
                <a:gd name="T37" fmla="*/ T36 w 1972"/>
                <a:gd name="T38" fmla="+- 0 2963 471"/>
                <a:gd name="T39" fmla="*/ 2963 h 2843"/>
                <a:gd name="T40" fmla="+- 0 4400 4293"/>
                <a:gd name="T41" fmla="*/ T40 w 1972"/>
                <a:gd name="T42" fmla="+- 0 3114 471"/>
                <a:gd name="T43" fmla="*/ 3114 h 2843"/>
                <a:gd name="T44" fmla="+- 0 4293 4293"/>
                <a:gd name="T45" fmla="*/ T44 w 1972"/>
                <a:gd name="T46" fmla="+- 0 3215 471"/>
                <a:gd name="T47" fmla="*/ 3215 h 2843"/>
                <a:gd name="T48" fmla="+- 0 4688 4293"/>
                <a:gd name="T49" fmla="*/ T48 w 1972"/>
                <a:gd name="T50" fmla="+- 0 3129 471"/>
                <a:gd name="T51" fmla="*/ 3129 h 2843"/>
                <a:gd name="T52" fmla="+- 0 4573 4293"/>
                <a:gd name="T53" fmla="*/ T52 w 1972"/>
                <a:gd name="T54" fmla="+- 0 3078 471"/>
                <a:gd name="T55" fmla="*/ 3078 h 2843"/>
                <a:gd name="T56" fmla="+- 0 4582 4293"/>
                <a:gd name="T57" fmla="*/ T56 w 1972"/>
                <a:gd name="T58" fmla="+- 0 2929 471"/>
                <a:gd name="T59" fmla="*/ 2929 h 2843"/>
                <a:gd name="T60" fmla="+- 0 4611 4293"/>
                <a:gd name="T61" fmla="*/ T60 w 1972"/>
                <a:gd name="T62" fmla="+- 0 2786 471"/>
                <a:gd name="T63" fmla="*/ 2786 h 2843"/>
                <a:gd name="T64" fmla="+- 0 4660 4293"/>
                <a:gd name="T65" fmla="*/ T64 w 1972"/>
                <a:gd name="T66" fmla="+- 0 2649 471"/>
                <a:gd name="T67" fmla="*/ 2649 h 2843"/>
                <a:gd name="T68" fmla="+- 0 4727 4293"/>
                <a:gd name="T69" fmla="*/ T68 w 1972"/>
                <a:gd name="T70" fmla="+- 0 2520 471"/>
                <a:gd name="T71" fmla="*/ 2520 h 2843"/>
                <a:gd name="T72" fmla="+- 0 4811 4293"/>
                <a:gd name="T73" fmla="*/ T72 w 1972"/>
                <a:gd name="T74" fmla="+- 0 2402 471"/>
                <a:gd name="T75" fmla="*/ 2402 h 2843"/>
                <a:gd name="T76" fmla="+- 0 4910 4293"/>
                <a:gd name="T77" fmla="*/ T76 w 1972"/>
                <a:gd name="T78" fmla="+- 0 2296 471"/>
                <a:gd name="T79" fmla="*/ 2296 h 2843"/>
                <a:gd name="T80" fmla="+- 0 5025 4293"/>
                <a:gd name="T81" fmla="*/ T80 w 1972"/>
                <a:gd name="T82" fmla="+- 0 2204 471"/>
                <a:gd name="T83" fmla="*/ 2204 h 2843"/>
                <a:gd name="T84" fmla="+- 0 5153 4293"/>
                <a:gd name="T85" fmla="*/ T84 w 1972"/>
                <a:gd name="T86" fmla="+- 0 2128 471"/>
                <a:gd name="T87" fmla="*/ 2128 h 2843"/>
                <a:gd name="T88" fmla="+- 0 6265 4293"/>
                <a:gd name="T89" fmla="*/ T88 w 1972"/>
                <a:gd name="T90" fmla="+- 0 576 471"/>
                <a:gd name="T91" fmla="*/ 576 h 2843"/>
                <a:gd name="T92" fmla="+- 0 6102 4293"/>
                <a:gd name="T93" fmla="*/ T92 w 1972"/>
                <a:gd name="T94" fmla="+- 0 572 471"/>
                <a:gd name="T95" fmla="*/ 572 h 2843"/>
                <a:gd name="T96" fmla="+- 0 5976 4293"/>
                <a:gd name="T97" fmla="*/ T96 w 1972"/>
                <a:gd name="T98" fmla="+- 0 668 471"/>
                <a:gd name="T99" fmla="*/ 668 h 2843"/>
                <a:gd name="T100" fmla="+- 0 5864 4293"/>
                <a:gd name="T101" fmla="*/ T100 w 1972"/>
                <a:gd name="T102" fmla="+- 0 777 471"/>
                <a:gd name="T103" fmla="*/ 777 h 2843"/>
                <a:gd name="T104" fmla="+- 0 5765 4293"/>
                <a:gd name="T105" fmla="*/ T104 w 1972"/>
                <a:gd name="T106" fmla="+- 0 898 471"/>
                <a:gd name="T107" fmla="*/ 898 h 2843"/>
                <a:gd name="T108" fmla="+- 0 5682 4293"/>
                <a:gd name="T109" fmla="*/ T108 w 1972"/>
                <a:gd name="T110" fmla="+- 0 1029 471"/>
                <a:gd name="T111" fmla="*/ 1029 h 2843"/>
                <a:gd name="T112" fmla="+- 0 5614 4293"/>
                <a:gd name="T113" fmla="*/ T112 w 1972"/>
                <a:gd name="T114" fmla="+- 0 1170 471"/>
                <a:gd name="T115" fmla="*/ 1170 h 2843"/>
                <a:gd name="T116" fmla="+- 0 5563 4293"/>
                <a:gd name="T117" fmla="*/ T116 w 1972"/>
                <a:gd name="T118" fmla="+- 0 1318 471"/>
                <a:gd name="T119" fmla="*/ 1318 h 2843"/>
                <a:gd name="T120" fmla="+- 0 5529 4293"/>
                <a:gd name="T121" fmla="*/ T120 w 1972"/>
                <a:gd name="T122" fmla="+- 0 1472 471"/>
                <a:gd name="T123" fmla="*/ 1472 h 2843"/>
                <a:gd name="T124" fmla="+- 0 5715 4293"/>
                <a:gd name="T125" fmla="*/ T124 w 1972"/>
                <a:gd name="T126" fmla="+- 0 1422 471"/>
                <a:gd name="T127" fmla="*/ 1422 h 2843"/>
                <a:gd name="T128" fmla="+- 0 5760 4293"/>
                <a:gd name="T129" fmla="*/ T128 w 1972"/>
                <a:gd name="T130" fmla="+- 0 1272 471"/>
                <a:gd name="T131" fmla="*/ 1272 h 2843"/>
                <a:gd name="T132" fmla="+- 0 5824 4293"/>
                <a:gd name="T133" fmla="*/ T132 w 1972"/>
                <a:gd name="T134" fmla="+- 0 1130 471"/>
                <a:gd name="T135" fmla="*/ 1130 h 2843"/>
                <a:gd name="T136" fmla="+- 0 5906 4293"/>
                <a:gd name="T137" fmla="*/ T136 w 1972"/>
                <a:gd name="T138" fmla="+- 0 999 471"/>
                <a:gd name="T139" fmla="*/ 999 h 2843"/>
                <a:gd name="T140" fmla="+- 0 6005 4293"/>
                <a:gd name="T141" fmla="*/ T140 w 1972"/>
                <a:gd name="T142" fmla="+- 0 880 471"/>
                <a:gd name="T143" fmla="*/ 880 h 2843"/>
                <a:gd name="T144" fmla="+- 0 6120 4293"/>
                <a:gd name="T145" fmla="*/ T144 w 1972"/>
                <a:gd name="T146" fmla="+- 0 774 471"/>
                <a:gd name="T147" fmla="*/ 774 h 2843"/>
                <a:gd name="T148" fmla="+- 0 6237 4293"/>
                <a:gd name="T149" fmla="*/ T148 w 1972"/>
                <a:gd name="T150" fmla="+- 0 828 471"/>
                <a:gd name="T151" fmla="*/ 828 h 28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972" h="2843">
                  <a:moveTo>
                    <a:pt x="928" y="1626"/>
                  </a:moveTo>
                  <a:lnTo>
                    <a:pt x="861" y="1466"/>
                  </a:lnTo>
                  <a:lnTo>
                    <a:pt x="792" y="1498"/>
                  </a:lnTo>
                  <a:lnTo>
                    <a:pt x="724" y="1533"/>
                  </a:lnTo>
                  <a:lnTo>
                    <a:pt x="660" y="1573"/>
                  </a:lnTo>
                  <a:lnTo>
                    <a:pt x="599" y="1616"/>
                  </a:lnTo>
                  <a:lnTo>
                    <a:pt x="541" y="1662"/>
                  </a:lnTo>
                  <a:lnTo>
                    <a:pt x="485" y="1712"/>
                  </a:lnTo>
                  <a:lnTo>
                    <a:pt x="434" y="1764"/>
                  </a:lnTo>
                  <a:lnTo>
                    <a:pt x="385" y="1820"/>
                  </a:lnTo>
                  <a:lnTo>
                    <a:pt x="340" y="1878"/>
                  </a:lnTo>
                  <a:lnTo>
                    <a:pt x="299" y="1938"/>
                  </a:lnTo>
                  <a:lnTo>
                    <a:pt x="262" y="2001"/>
                  </a:lnTo>
                  <a:lnTo>
                    <a:pt x="228" y="2066"/>
                  </a:lnTo>
                  <a:lnTo>
                    <a:pt x="198" y="2133"/>
                  </a:lnTo>
                  <a:lnTo>
                    <a:pt x="172" y="2202"/>
                  </a:lnTo>
                  <a:lnTo>
                    <a:pt x="150" y="2273"/>
                  </a:lnTo>
                  <a:lnTo>
                    <a:pt x="133" y="2345"/>
                  </a:lnTo>
                  <a:lnTo>
                    <a:pt x="120" y="2418"/>
                  </a:lnTo>
                  <a:lnTo>
                    <a:pt x="111" y="2492"/>
                  </a:lnTo>
                  <a:lnTo>
                    <a:pt x="107" y="2567"/>
                  </a:lnTo>
                  <a:lnTo>
                    <a:pt x="107" y="2643"/>
                  </a:lnTo>
                  <a:lnTo>
                    <a:pt x="113" y="2720"/>
                  </a:lnTo>
                  <a:lnTo>
                    <a:pt x="0" y="2744"/>
                  </a:lnTo>
                  <a:lnTo>
                    <a:pt x="220" y="2842"/>
                  </a:lnTo>
                  <a:lnTo>
                    <a:pt x="395" y="2658"/>
                  </a:lnTo>
                  <a:lnTo>
                    <a:pt x="283" y="2682"/>
                  </a:lnTo>
                  <a:lnTo>
                    <a:pt x="280" y="2607"/>
                  </a:lnTo>
                  <a:lnTo>
                    <a:pt x="282" y="2532"/>
                  </a:lnTo>
                  <a:lnTo>
                    <a:pt x="289" y="2458"/>
                  </a:lnTo>
                  <a:lnTo>
                    <a:pt x="301" y="2386"/>
                  </a:lnTo>
                  <a:lnTo>
                    <a:pt x="318" y="2315"/>
                  </a:lnTo>
                  <a:lnTo>
                    <a:pt x="340" y="2245"/>
                  </a:lnTo>
                  <a:lnTo>
                    <a:pt x="367" y="2178"/>
                  </a:lnTo>
                  <a:lnTo>
                    <a:pt x="398" y="2113"/>
                  </a:lnTo>
                  <a:lnTo>
                    <a:pt x="434" y="2049"/>
                  </a:lnTo>
                  <a:lnTo>
                    <a:pt x="474" y="1989"/>
                  </a:lnTo>
                  <a:lnTo>
                    <a:pt x="518" y="1931"/>
                  </a:lnTo>
                  <a:lnTo>
                    <a:pt x="566" y="1877"/>
                  </a:lnTo>
                  <a:lnTo>
                    <a:pt x="617" y="1825"/>
                  </a:lnTo>
                  <a:lnTo>
                    <a:pt x="673" y="1778"/>
                  </a:lnTo>
                  <a:lnTo>
                    <a:pt x="732" y="1733"/>
                  </a:lnTo>
                  <a:lnTo>
                    <a:pt x="794" y="1693"/>
                  </a:lnTo>
                  <a:lnTo>
                    <a:pt x="860" y="1657"/>
                  </a:lnTo>
                  <a:lnTo>
                    <a:pt x="928" y="1626"/>
                  </a:lnTo>
                  <a:close/>
                  <a:moveTo>
                    <a:pt x="1972" y="105"/>
                  </a:moveTo>
                  <a:lnTo>
                    <a:pt x="1755" y="0"/>
                  </a:lnTo>
                  <a:lnTo>
                    <a:pt x="1809" y="101"/>
                  </a:lnTo>
                  <a:lnTo>
                    <a:pt x="1745" y="148"/>
                  </a:lnTo>
                  <a:lnTo>
                    <a:pt x="1683" y="197"/>
                  </a:lnTo>
                  <a:lnTo>
                    <a:pt x="1625" y="250"/>
                  </a:lnTo>
                  <a:lnTo>
                    <a:pt x="1571" y="306"/>
                  </a:lnTo>
                  <a:lnTo>
                    <a:pt x="1520" y="365"/>
                  </a:lnTo>
                  <a:lnTo>
                    <a:pt x="1472" y="427"/>
                  </a:lnTo>
                  <a:lnTo>
                    <a:pt x="1429" y="491"/>
                  </a:lnTo>
                  <a:lnTo>
                    <a:pt x="1389" y="558"/>
                  </a:lnTo>
                  <a:lnTo>
                    <a:pt x="1353" y="627"/>
                  </a:lnTo>
                  <a:lnTo>
                    <a:pt x="1321" y="699"/>
                  </a:lnTo>
                  <a:lnTo>
                    <a:pt x="1293" y="772"/>
                  </a:lnTo>
                  <a:lnTo>
                    <a:pt x="1270" y="847"/>
                  </a:lnTo>
                  <a:lnTo>
                    <a:pt x="1251" y="923"/>
                  </a:lnTo>
                  <a:lnTo>
                    <a:pt x="1236" y="1001"/>
                  </a:lnTo>
                  <a:lnTo>
                    <a:pt x="1407" y="1028"/>
                  </a:lnTo>
                  <a:lnTo>
                    <a:pt x="1422" y="951"/>
                  </a:lnTo>
                  <a:lnTo>
                    <a:pt x="1442" y="875"/>
                  </a:lnTo>
                  <a:lnTo>
                    <a:pt x="1467" y="801"/>
                  </a:lnTo>
                  <a:lnTo>
                    <a:pt x="1497" y="729"/>
                  </a:lnTo>
                  <a:lnTo>
                    <a:pt x="1531" y="659"/>
                  </a:lnTo>
                  <a:lnTo>
                    <a:pt x="1570" y="592"/>
                  </a:lnTo>
                  <a:lnTo>
                    <a:pt x="1613" y="528"/>
                  </a:lnTo>
                  <a:lnTo>
                    <a:pt x="1660" y="467"/>
                  </a:lnTo>
                  <a:lnTo>
                    <a:pt x="1712" y="409"/>
                  </a:lnTo>
                  <a:lnTo>
                    <a:pt x="1768" y="354"/>
                  </a:lnTo>
                  <a:lnTo>
                    <a:pt x="1827" y="303"/>
                  </a:lnTo>
                  <a:lnTo>
                    <a:pt x="1890" y="256"/>
                  </a:lnTo>
                  <a:lnTo>
                    <a:pt x="1944" y="357"/>
                  </a:lnTo>
                  <a:lnTo>
                    <a:pt x="1972" y="105"/>
                  </a:lnTo>
                  <a:close/>
                </a:path>
              </a:pathLst>
            </a:custGeom>
            <a:solidFill>
              <a:srgbClr val="538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2A066F7-055E-4745-BD8C-C7BDC3190D9E}"/>
              </a:ext>
            </a:extLst>
          </p:cNvPr>
          <p:cNvSpPr txBox="1"/>
          <p:nvPr/>
        </p:nvSpPr>
        <p:spPr>
          <a:xfrm>
            <a:off x="2315825" y="3667974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endParaRPr lang="ru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065C6-DD27-44E4-B91B-1831EFE7D1B5}"/>
              </a:ext>
            </a:extLst>
          </p:cNvPr>
          <p:cNvSpPr txBox="1"/>
          <p:nvPr/>
        </p:nvSpPr>
        <p:spPr>
          <a:xfrm>
            <a:off x="3279830" y="2334532"/>
            <a:ext cx="145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endParaRPr lang="ru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CB407-255C-45C2-9D47-A2F3B6D5CADD}"/>
              </a:ext>
            </a:extLst>
          </p:cNvPr>
          <p:cNvSpPr txBox="1"/>
          <p:nvPr/>
        </p:nvSpPr>
        <p:spPr>
          <a:xfrm>
            <a:off x="4042734" y="4442540"/>
            <a:ext cx="1819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одного</a:t>
            </a:r>
            <a:endParaRPr lang="ru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C528AD-1F12-4A86-A48E-8C618073BE88}"/>
              </a:ext>
            </a:extLst>
          </p:cNvPr>
          <p:cNvSpPr/>
          <p:nvPr/>
        </p:nvSpPr>
        <p:spPr>
          <a:xfrm>
            <a:off x="5249615" y="1534170"/>
            <a:ext cx="3731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b="1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ОЧІКУВАННЯ: </a:t>
            </a:r>
            <a:r>
              <a:rPr lang="uk-UA" sz="2000" b="1" cap="all" spc="-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 БАТЬКІВ</a:t>
            </a:r>
            <a:endParaRPr lang="ru-UA" sz="2000" cap="all" dirty="0">
              <a:solidFill>
                <a:prstClr val="black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938EB5-55C8-466D-934D-7CABABC6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3" y="4946230"/>
            <a:ext cx="1887259" cy="1454570"/>
          </a:xfrm>
          <a:prstGeom prst="rect">
            <a:avLst/>
          </a:prstGeom>
        </p:spPr>
      </p:pic>
      <p:sp>
        <p:nvSpPr>
          <p:cNvPr id="17" name="Text Box 20">
            <a:extLst>
              <a:ext uri="{FF2B5EF4-FFF2-40B4-BE49-F238E27FC236}">
                <a16:creationId xmlns:a16="http://schemas.microsoft.com/office/drawing/2014/main" id="{D457E3F6-7F11-4EFD-9901-6689DD284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752" y="2102977"/>
            <a:ext cx="1904518" cy="1176571"/>
          </a:xfrm>
          <a:prstGeom prst="rect">
            <a:avLst/>
          </a:prstGeom>
          <a:solidFill>
            <a:srgbClr val="CCCC00"/>
          </a:solidFill>
          <a:ln w="27940">
            <a:solidFill>
              <a:srgbClr val="385622"/>
            </a:solidFill>
            <a:prstDash val="solid"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499110" marR="49720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</a:pP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uk-UA" sz="1400" spc="-28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870" marR="104140" algn="ctr">
              <a:lnSpc>
                <a:spcPct val="101000"/>
              </a:lnSpc>
              <a:spcAft>
                <a:spcPts val="0"/>
              </a:spcAft>
            </a:pP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uk-UA" sz="1400" spc="9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1400" spc="9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авторитету</a:t>
            </a:r>
            <a:r>
              <a:rPr lang="uk-UA" sz="1400" spc="-28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uk-UA" sz="1400" spc="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Професіоналізму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280EE0B1-15A7-4152-932C-6F694AE20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137" y="4442540"/>
            <a:ext cx="2002729" cy="1258835"/>
          </a:xfrm>
          <a:prstGeom prst="rect">
            <a:avLst/>
          </a:prstGeom>
          <a:solidFill>
            <a:srgbClr val="CCCC00"/>
          </a:solidFill>
          <a:ln w="27940">
            <a:solidFill>
              <a:srgbClr val="385622"/>
            </a:solidFill>
            <a:prstDash val="solid"/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7165" marR="177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</a:pP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Взаєморозуміння</a:t>
            </a:r>
            <a:r>
              <a:rPr lang="uk-UA" sz="1400" spc="-28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Конструктиву</a:t>
            </a:r>
            <a:r>
              <a:rPr lang="uk-UA" sz="1400" spc="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Ініціативності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3355" marR="177800" algn="ctr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Толерантності</a:t>
            </a:r>
            <a:r>
              <a:rPr lang="uk-UA" sz="1400" spc="-285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1F5F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endParaRPr lang="ru-UA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0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20F9C-D8DC-474F-B615-D042E41E6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023" y="-573273"/>
            <a:ext cx="7772400" cy="2387600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Академічна доброчесність</a:t>
            </a:r>
            <a:endParaRPr lang="ru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Ternivskiy">
            <a:extLst>
              <a:ext uri="{FF2B5EF4-FFF2-40B4-BE49-F238E27FC236}">
                <a16:creationId xmlns:a16="http://schemas.microsoft.com/office/drawing/2014/main" id="{87175C2A-C84D-4D06-83C4-CBC32DC178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30" y="3243582"/>
            <a:ext cx="1695635" cy="1541483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894187-9A6A-4FE0-9002-4D5A65161B2A}"/>
              </a:ext>
            </a:extLst>
          </p:cNvPr>
          <p:cNvSpPr/>
          <p:nvPr/>
        </p:nvSpPr>
        <p:spPr>
          <a:xfrm>
            <a:off x="5986750" y="3112991"/>
            <a:ext cx="2972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Гавдан А.М.,</a:t>
            </a:r>
          </a:p>
          <a:p>
            <a:pPr algn="r"/>
            <a:r>
              <a:rPr lang="uk-U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директор КТЛ КМР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C407F0-36E6-4BDB-943A-FFC2F275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233" y="6046225"/>
            <a:ext cx="1810490" cy="5974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62F125-F7A6-4A06-92CD-83308B9D9FCD}"/>
              </a:ext>
            </a:extLst>
          </p:cNvPr>
          <p:cNvSpPr/>
          <p:nvPr/>
        </p:nvSpPr>
        <p:spPr>
          <a:xfrm>
            <a:off x="5652908" y="1814327"/>
            <a:ext cx="3306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C000"/>
                </a:solidFill>
              </a:rPr>
              <a:t>https://eo.gov.ua/akademichna-dobrochesnist-zalezhyt-vid-usikh-uchasnykiv-osvitnoho-protsesu/2021/04/30/</a:t>
            </a:r>
            <a:endParaRPr lang="ru-U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01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1286</Words>
  <Application>Microsoft Office PowerPoint</Application>
  <PresentationFormat>Экран (4:3)</PresentationFormat>
  <Paragraphs>150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MS PGothic</vt:lpstr>
      <vt:lpstr>华文新魏</vt:lpstr>
      <vt:lpstr>Arial</vt:lpstr>
      <vt:lpstr>Arial Unicode MS</vt:lpstr>
      <vt:lpstr>Calibri</vt:lpstr>
      <vt:lpstr>Calibri Light</vt:lpstr>
      <vt:lpstr>DejaVu Sans</vt:lpstr>
      <vt:lpstr>Microsoft Sans Serif</vt:lpstr>
      <vt:lpstr>Symbol</vt:lpstr>
      <vt:lpstr>Times New Roman</vt:lpstr>
      <vt:lpstr>Wingdings</vt:lpstr>
      <vt:lpstr>Office Theme</vt:lpstr>
      <vt:lpstr>Тема Office</vt:lpstr>
      <vt:lpstr>Педагогіка партнерства як інструмент взаємодії  зі здобувачами освіти та  батьками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Академічна доброчесність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таке партнерство?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Антонина Николаевна</cp:lastModifiedBy>
  <cp:revision>57</cp:revision>
  <dcterms:created xsi:type="dcterms:W3CDTF">2019-02-21T15:01:25Z</dcterms:created>
  <dcterms:modified xsi:type="dcterms:W3CDTF">2023-12-26T06:29:36Z</dcterms:modified>
</cp:coreProperties>
</file>