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60" r:id="rId4"/>
    <p:sldId id="261" r:id="rId5"/>
    <p:sldId id="264" r:id="rId6"/>
    <p:sldId id="262" r:id="rId7"/>
    <p:sldId id="263" r:id="rId8"/>
    <p:sldId id="269" r:id="rId9"/>
    <p:sldId id="268" r:id="rId10"/>
    <p:sldId id="265" r:id="rId11"/>
    <p:sldId id="267" r:id="rId12"/>
    <p:sldId id="266" r:id="rId13"/>
    <p:sldId id="274" r:id="rId14"/>
    <p:sldId id="282" r:id="rId15"/>
    <p:sldId id="287" r:id="rId16"/>
    <p:sldId id="270" r:id="rId17"/>
    <p:sldId id="275" r:id="rId18"/>
    <p:sldId id="280" r:id="rId19"/>
    <p:sldId id="283" r:id="rId20"/>
    <p:sldId id="284" r:id="rId21"/>
    <p:sldId id="285" r:id="rId22"/>
    <p:sldId id="286" r:id="rId23"/>
    <p:sldId id="257" r:id="rId24"/>
    <p:sldId id="279" r:id="rId25"/>
    <p:sldId id="281" r:id="rId26"/>
    <p:sldId id="278" r:id="rId27"/>
    <p:sldId id="276" r:id="rId28"/>
    <p:sldId id="277" r:id="rId29"/>
  </p:sldIdLst>
  <p:sldSz cx="9144000" cy="6858000" type="screen4x3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06FF1-18DF-4015-BFC0-13AB589CA44C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029587A3-6FDF-4B77-B5AD-46D1A457C31F}">
      <dgm:prSet phldrT="[Текст]" custT="1"/>
      <dgm:spPr/>
      <dgm:t>
        <a:bodyPr/>
        <a:lstStyle/>
        <a:p>
          <a:r>
            <a:rPr lang="uk-UA" sz="1800" dirty="0">
              <a:latin typeface="Arial Narrow" panose="020B0606020202030204" pitchFamily="34" charset="0"/>
            </a:rPr>
            <a:t>Ключові опції проєкту Державного стандарту профільної середньої освіти</a:t>
          </a:r>
          <a:endParaRPr lang="ru-UA" sz="1800" dirty="0">
            <a:latin typeface="Arial Narrow" panose="020B0606020202030204" pitchFamily="34" charset="0"/>
          </a:endParaRPr>
        </a:p>
      </dgm:t>
    </dgm:pt>
    <dgm:pt modelId="{3A520F44-6E1E-45FB-B748-D723143B045F}" type="parTrans" cxnId="{02139522-2ABA-4116-9363-BA8BC60FDAF9}">
      <dgm:prSet/>
      <dgm:spPr/>
      <dgm:t>
        <a:bodyPr/>
        <a:lstStyle/>
        <a:p>
          <a:endParaRPr lang="ru-UA"/>
        </a:p>
      </dgm:t>
    </dgm:pt>
    <dgm:pt modelId="{501CD2AE-030A-41C8-B074-AD2073165A13}" type="sibTrans" cxnId="{02139522-2ABA-4116-9363-BA8BC60FDAF9}">
      <dgm:prSet/>
      <dgm:spPr/>
      <dgm:t>
        <a:bodyPr/>
        <a:lstStyle/>
        <a:p>
          <a:endParaRPr lang="ru-UA"/>
        </a:p>
      </dgm:t>
    </dgm:pt>
    <dgm:pt modelId="{060714A5-646E-4F38-B40E-D1DC6379DBD5}">
      <dgm:prSet phldrT="[Текст]" custT="1"/>
      <dgm:spPr/>
      <dgm:t>
        <a:bodyPr/>
        <a:lstStyle/>
        <a:p>
          <a:r>
            <a:rPr lang="uk-UA" sz="2800" dirty="0">
              <a:latin typeface="Arial Narrow" panose="020B0606020202030204" pitchFamily="34" charset="0"/>
            </a:rPr>
            <a:t>Гавдан А.М.</a:t>
          </a:r>
          <a:endParaRPr lang="ru-UA" sz="2800" dirty="0">
            <a:latin typeface="Arial Narrow" panose="020B0606020202030204" pitchFamily="34" charset="0"/>
          </a:endParaRPr>
        </a:p>
      </dgm:t>
    </dgm:pt>
    <dgm:pt modelId="{07D7AEFE-B711-453C-B82D-6B8F223D3FE1}" type="parTrans" cxnId="{83D2E8AD-3CD4-4EF3-A294-00D4B4154AF5}">
      <dgm:prSet/>
      <dgm:spPr/>
      <dgm:t>
        <a:bodyPr/>
        <a:lstStyle/>
        <a:p>
          <a:endParaRPr lang="ru-UA"/>
        </a:p>
      </dgm:t>
    </dgm:pt>
    <dgm:pt modelId="{81D29BA7-5F67-4DA0-A911-E179EFA06E5D}" type="sibTrans" cxnId="{83D2E8AD-3CD4-4EF3-A294-00D4B4154AF5}">
      <dgm:prSet/>
      <dgm:spPr/>
      <dgm:t>
        <a:bodyPr/>
        <a:lstStyle/>
        <a:p>
          <a:endParaRPr lang="ru-UA"/>
        </a:p>
      </dgm:t>
    </dgm:pt>
    <dgm:pt modelId="{00CE9E2B-F84A-4D03-8550-BB88F88B7D28}">
      <dgm:prSet phldrT="[Текст]" custT="1"/>
      <dgm:spPr/>
      <dgm:t>
        <a:bodyPr/>
        <a:lstStyle/>
        <a:p>
          <a:r>
            <a:rPr lang="uk-UA" sz="2000" dirty="0">
              <a:latin typeface="Arial Narrow" panose="020B0606020202030204" pitchFamily="34" charset="0"/>
            </a:rPr>
            <a:t>Спеціальні міжгалузеві курси </a:t>
          </a:r>
          <a:endParaRPr lang="ru-UA" sz="2000" dirty="0">
            <a:latin typeface="Arial Narrow" panose="020B0606020202030204" pitchFamily="34" charset="0"/>
          </a:endParaRPr>
        </a:p>
      </dgm:t>
    </dgm:pt>
    <dgm:pt modelId="{61BE70CE-DF54-471E-8018-D666C2889723}" type="parTrans" cxnId="{0D8E914C-6EE3-4A25-A8C8-7004D0B4D278}">
      <dgm:prSet/>
      <dgm:spPr/>
      <dgm:t>
        <a:bodyPr/>
        <a:lstStyle/>
        <a:p>
          <a:endParaRPr lang="ru-UA"/>
        </a:p>
      </dgm:t>
    </dgm:pt>
    <dgm:pt modelId="{311F651C-3FE7-49E2-AF3C-5D86578C702D}" type="sibTrans" cxnId="{0D8E914C-6EE3-4A25-A8C8-7004D0B4D278}">
      <dgm:prSet/>
      <dgm:spPr/>
      <dgm:t>
        <a:bodyPr/>
        <a:lstStyle/>
        <a:p>
          <a:endParaRPr lang="ru-UA"/>
        </a:p>
      </dgm:t>
    </dgm:pt>
    <dgm:pt modelId="{3330AE50-FFEE-4F88-9BDA-0506546EFF64}">
      <dgm:prSet phldrT="[Текст]" custT="1"/>
      <dgm:spPr/>
      <dgm:t>
        <a:bodyPr/>
        <a:lstStyle/>
        <a:p>
          <a:r>
            <a:rPr lang="uk-UA" sz="2800" dirty="0">
              <a:latin typeface="Arial Narrow" panose="020B0606020202030204" pitchFamily="34" charset="0"/>
            </a:rPr>
            <a:t>Козаченко С.Я.</a:t>
          </a:r>
          <a:endParaRPr lang="ru-UA" sz="2800" dirty="0">
            <a:latin typeface="Arial Narrow" panose="020B0606020202030204" pitchFamily="34" charset="0"/>
          </a:endParaRPr>
        </a:p>
      </dgm:t>
    </dgm:pt>
    <dgm:pt modelId="{840A85BB-5B8E-45E9-8A0B-71F58CDCD262}" type="parTrans" cxnId="{66CCB107-91D4-4716-ACB7-1E061998183E}">
      <dgm:prSet/>
      <dgm:spPr/>
      <dgm:t>
        <a:bodyPr/>
        <a:lstStyle/>
        <a:p>
          <a:endParaRPr lang="ru-UA"/>
        </a:p>
      </dgm:t>
    </dgm:pt>
    <dgm:pt modelId="{1AD0C5A4-5EB7-43A8-B3A1-3D38BD6F788A}" type="sibTrans" cxnId="{66CCB107-91D4-4716-ACB7-1E061998183E}">
      <dgm:prSet/>
      <dgm:spPr/>
      <dgm:t>
        <a:bodyPr/>
        <a:lstStyle/>
        <a:p>
          <a:endParaRPr lang="ru-UA"/>
        </a:p>
      </dgm:t>
    </dgm:pt>
    <dgm:pt modelId="{4386B48C-CE17-4567-8DD1-BA026B8EE0D5}">
      <dgm:prSet phldrT="[Текст]" custT="1"/>
      <dgm:spPr/>
      <dgm:t>
        <a:bodyPr/>
        <a:lstStyle/>
        <a:p>
          <a:r>
            <a:rPr lang="uk-UA" sz="2000" dirty="0">
              <a:latin typeface="Arial Narrow" panose="020B0606020202030204" pitchFamily="34" charset="0"/>
            </a:rPr>
            <a:t>Формування індивідуальної освітньої траєкторії ліцеїста</a:t>
          </a:r>
          <a:endParaRPr lang="ru-UA" sz="2000" dirty="0">
            <a:latin typeface="Arial Narrow" panose="020B0606020202030204" pitchFamily="34" charset="0"/>
          </a:endParaRPr>
        </a:p>
      </dgm:t>
    </dgm:pt>
    <dgm:pt modelId="{0FBDCC63-CDFC-45A7-83C1-CE605649AA28}" type="parTrans" cxnId="{8764AF31-3C46-4128-8ADA-5FF417C72B76}">
      <dgm:prSet/>
      <dgm:spPr/>
      <dgm:t>
        <a:bodyPr/>
        <a:lstStyle/>
        <a:p>
          <a:endParaRPr lang="ru-UA"/>
        </a:p>
      </dgm:t>
    </dgm:pt>
    <dgm:pt modelId="{402488F7-CC33-464D-B881-09093BE8E3FC}" type="sibTrans" cxnId="{8764AF31-3C46-4128-8ADA-5FF417C72B76}">
      <dgm:prSet/>
      <dgm:spPr/>
      <dgm:t>
        <a:bodyPr/>
        <a:lstStyle/>
        <a:p>
          <a:endParaRPr lang="ru-UA"/>
        </a:p>
      </dgm:t>
    </dgm:pt>
    <dgm:pt modelId="{2A3B1233-1900-4EF9-8701-3E207C654502}">
      <dgm:prSet phldrT="[Текст]" custT="1"/>
      <dgm:spPr/>
      <dgm:t>
        <a:bodyPr/>
        <a:lstStyle/>
        <a:p>
          <a:r>
            <a:rPr lang="uk-UA" sz="2800" dirty="0">
              <a:latin typeface="Arial Narrow" panose="020B0606020202030204" pitchFamily="34" charset="0"/>
            </a:rPr>
            <a:t>Грошева О.В.</a:t>
          </a:r>
          <a:endParaRPr lang="ru-UA" sz="2800" dirty="0">
            <a:latin typeface="Arial Narrow" panose="020B0606020202030204" pitchFamily="34" charset="0"/>
          </a:endParaRPr>
        </a:p>
      </dgm:t>
    </dgm:pt>
    <dgm:pt modelId="{9441D6E9-BF34-47C2-9534-7FEB92FEEC13}" type="parTrans" cxnId="{EAEC500F-E7A8-4F88-A0F5-B35B2B9F0D62}">
      <dgm:prSet/>
      <dgm:spPr/>
      <dgm:t>
        <a:bodyPr/>
        <a:lstStyle/>
        <a:p>
          <a:endParaRPr lang="ru-UA"/>
        </a:p>
      </dgm:t>
    </dgm:pt>
    <dgm:pt modelId="{129F878F-DF85-4F71-A286-37532AEBF593}" type="sibTrans" cxnId="{EAEC500F-E7A8-4F88-A0F5-B35B2B9F0D62}">
      <dgm:prSet/>
      <dgm:spPr/>
      <dgm:t>
        <a:bodyPr/>
        <a:lstStyle/>
        <a:p>
          <a:endParaRPr lang="ru-UA"/>
        </a:p>
      </dgm:t>
    </dgm:pt>
    <dgm:pt modelId="{5D006C55-EE8F-41BE-BB43-AC6D80462D79}">
      <dgm:prSet phldrT="[Текст]" custT="1"/>
      <dgm:spPr/>
      <dgm:t>
        <a:bodyPr/>
        <a:lstStyle/>
        <a:p>
          <a:r>
            <a:rPr lang="uk-UA" sz="2000" dirty="0">
              <a:latin typeface="Arial Narrow" panose="020B0606020202030204" pitchFamily="34" charset="0"/>
            </a:rPr>
            <a:t>Формування базового навчального плану</a:t>
          </a:r>
          <a:endParaRPr lang="ru-UA" sz="2000" dirty="0">
            <a:latin typeface="Arial Narrow" panose="020B0606020202030204" pitchFamily="34" charset="0"/>
          </a:endParaRPr>
        </a:p>
      </dgm:t>
    </dgm:pt>
    <dgm:pt modelId="{6A141FA2-9901-4199-9452-F8BD3CC40B43}" type="sibTrans" cxnId="{6180F241-5B0B-45C3-B77E-813583CF5B59}">
      <dgm:prSet/>
      <dgm:spPr/>
      <dgm:t>
        <a:bodyPr/>
        <a:lstStyle/>
        <a:p>
          <a:endParaRPr lang="ru-UA"/>
        </a:p>
      </dgm:t>
    </dgm:pt>
    <dgm:pt modelId="{BBBF77DC-AFA3-4B45-8CDB-6A88E1CE49D9}" type="parTrans" cxnId="{6180F241-5B0B-45C3-B77E-813583CF5B59}">
      <dgm:prSet/>
      <dgm:spPr/>
      <dgm:t>
        <a:bodyPr/>
        <a:lstStyle/>
        <a:p>
          <a:endParaRPr lang="ru-UA"/>
        </a:p>
      </dgm:t>
    </dgm:pt>
    <dgm:pt modelId="{DE7AD426-AFFF-45F3-9692-A7B91034BB81}">
      <dgm:prSet phldrT="[Текст]" custT="1"/>
      <dgm:spPr/>
      <dgm:t>
        <a:bodyPr/>
        <a:lstStyle/>
        <a:p>
          <a:r>
            <a:rPr lang="uk-UA" sz="2800" dirty="0">
              <a:latin typeface="Arial Narrow" panose="020B0606020202030204" pitchFamily="34" charset="0"/>
            </a:rPr>
            <a:t>Береза І.В.</a:t>
          </a:r>
          <a:endParaRPr lang="ru-UA" sz="2800" dirty="0">
            <a:latin typeface="Arial Narrow" panose="020B0606020202030204" pitchFamily="34" charset="0"/>
          </a:endParaRPr>
        </a:p>
      </dgm:t>
    </dgm:pt>
    <dgm:pt modelId="{FB0E5149-D150-4093-B8B2-B60E99FF4B02}" type="sibTrans" cxnId="{55847DB6-28A4-4014-82BC-263D476C3DF0}">
      <dgm:prSet/>
      <dgm:spPr/>
      <dgm:t>
        <a:bodyPr/>
        <a:lstStyle/>
        <a:p>
          <a:endParaRPr lang="ru-UA"/>
        </a:p>
      </dgm:t>
    </dgm:pt>
    <dgm:pt modelId="{911C42CF-891E-4148-ABD5-84DA5ABA6E6C}" type="parTrans" cxnId="{55847DB6-28A4-4014-82BC-263D476C3DF0}">
      <dgm:prSet/>
      <dgm:spPr/>
      <dgm:t>
        <a:bodyPr/>
        <a:lstStyle/>
        <a:p>
          <a:endParaRPr lang="ru-UA"/>
        </a:p>
      </dgm:t>
    </dgm:pt>
    <dgm:pt modelId="{354ED7C0-219E-46FF-BFB6-6767D01D34FD}" type="pres">
      <dgm:prSet presAssocID="{6C506FF1-18DF-4015-BFC0-13AB589CA44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D2D1541-57F5-4F50-92D1-AB7FB1C3BB1C}" type="pres">
      <dgm:prSet presAssocID="{6C506FF1-18DF-4015-BFC0-13AB589CA44C}" presName="children" presStyleCnt="0"/>
      <dgm:spPr/>
    </dgm:pt>
    <dgm:pt modelId="{391821BE-0070-463F-B55B-51D9ABBCFF51}" type="pres">
      <dgm:prSet presAssocID="{6C506FF1-18DF-4015-BFC0-13AB589CA44C}" presName="child1group" presStyleCnt="0"/>
      <dgm:spPr/>
    </dgm:pt>
    <dgm:pt modelId="{5D840995-BA97-4A1D-A98E-44B1FFA99D7E}" type="pres">
      <dgm:prSet presAssocID="{6C506FF1-18DF-4015-BFC0-13AB589CA44C}" presName="child1" presStyleLbl="bgAcc1" presStyleIdx="0" presStyleCnt="4" custLinFactNeighborX="-3437" custLinFactNeighborY="-3333"/>
      <dgm:spPr/>
    </dgm:pt>
    <dgm:pt modelId="{5B7A8955-0787-4710-B5C2-589F9DD874D6}" type="pres">
      <dgm:prSet presAssocID="{6C506FF1-18DF-4015-BFC0-13AB589CA44C}" presName="child1Text" presStyleLbl="bgAcc1" presStyleIdx="0" presStyleCnt="4">
        <dgm:presLayoutVars>
          <dgm:bulletEnabled val="1"/>
        </dgm:presLayoutVars>
      </dgm:prSet>
      <dgm:spPr/>
    </dgm:pt>
    <dgm:pt modelId="{63919115-0409-4878-BB08-62DC16E9F6A7}" type="pres">
      <dgm:prSet presAssocID="{6C506FF1-18DF-4015-BFC0-13AB589CA44C}" presName="child2group" presStyleCnt="0"/>
      <dgm:spPr/>
    </dgm:pt>
    <dgm:pt modelId="{04A9C259-1408-488A-B99C-6648C24420EB}" type="pres">
      <dgm:prSet presAssocID="{6C506FF1-18DF-4015-BFC0-13AB589CA44C}" presName="child2" presStyleLbl="bgAcc1" presStyleIdx="1" presStyleCnt="4"/>
      <dgm:spPr/>
    </dgm:pt>
    <dgm:pt modelId="{08C3C1FC-95DD-43A0-B4DE-4B6099FD80D7}" type="pres">
      <dgm:prSet presAssocID="{6C506FF1-18DF-4015-BFC0-13AB589CA44C}" presName="child2Text" presStyleLbl="bgAcc1" presStyleIdx="1" presStyleCnt="4">
        <dgm:presLayoutVars>
          <dgm:bulletEnabled val="1"/>
        </dgm:presLayoutVars>
      </dgm:prSet>
      <dgm:spPr/>
    </dgm:pt>
    <dgm:pt modelId="{B8A56F06-1BCB-49B6-B89E-DB0CE91D6869}" type="pres">
      <dgm:prSet presAssocID="{6C506FF1-18DF-4015-BFC0-13AB589CA44C}" presName="child3group" presStyleCnt="0"/>
      <dgm:spPr/>
    </dgm:pt>
    <dgm:pt modelId="{E5ADE688-BE24-40B1-BD9B-CEF8FD6BA170}" type="pres">
      <dgm:prSet presAssocID="{6C506FF1-18DF-4015-BFC0-13AB589CA44C}" presName="child3" presStyleLbl="bgAcc1" presStyleIdx="2" presStyleCnt="4" custScaleX="121687"/>
      <dgm:spPr/>
    </dgm:pt>
    <dgm:pt modelId="{C045712F-3C4D-4A54-8BEE-23AA408D0D7A}" type="pres">
      <dgm:prSet presAssocID="{6C506FF1-18DF-4015-BFC0-13AB589CA44C}" presName="child3Text" presStyleLbl="bgAcc1" presStyleIdx="2" presStyleCnt="4">
        <dgm:presLayoutVars>
          <dgm:bulletEnabled val="1"/>
        </dgm:presLayoutVars>
      </dgm:prSet>
      <dgm:spPr/>
    </dgm:pt>
    <dgm:pt modelId="{5C611F0E-8EA7-41AC-B000-7C65E13B345B}" type="pres">
      <dgm:prSet presAssocID="{6C506FF1-18DF-4015-BFC0-13AB589CA44C}" presName="child4group" presStyleCnt="0"/>
      <dgm:spPr/>
    </dgm:pt>
    <dgm:pt modelId="{FB1352CA-1E04-4765-A059-4171B8D8B9E6}" type="pres">
      <dgm:prSet presAssocID="{6C506FF1-18DF-4015-BFC0-13AB589CA44C}" presName="child4" presStyleLbl="bgAcc1" presStyleIdx="3" presStyleCnt="4"/>
      <dgm:spPr/>
    </dgm:pt>
    <dgm:pt modelId="{D9A5003D-1C89-4274-867B-54E6F6A3920B}" type="pres">
      <dgm:prSet presAssocID="{6C506FF1-18DF-4015-BFC0-13AB589CA44C}" presName="child4Text" presStyleLbl="bgAcc1" presStyleIdx="3" presStyleCnt="4">
        <dgm:presLayoutVars>
          <dgm:bulletEnabled val="1"/>
        </dgm:presLayoutVars>
      </dgm:prSet>
      <dgm:spPr/>
    </dgm:pt>
    <dgm:pt modelId="{C4D08879-89A7-4A66-B262-68B0C117272A}" type="pres">
      <dgm:prSet presAssocID="{6C506FF1-18DF-4015-BFC0-13AB589CA44C}" presName="childPlaceholder" presStyleCnt="0"/>
      <dgm:spPr/>
    </dgm:pt>
    <dgm:pt modelId="{BF885D89-AAD3-40FC-A3DE-424CE75D8B09}" type="pres">
      <dgm:prSet presAssocID="{6C506FF1-18DF-4015-BFC0-13AB589CA44C}" presName="circle" presStyleCnt="0"/>
      <dgm:spPr/>
    </dgm:pt>
    <dgm:pt modelId="{FFF22C79-2E3C-4AFD-88B8-164B308683FD}" type="pres">
      <dgm:prSet presAssocID="{6C506FF1-18DF-4015-BFC0-13AB589CA44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635C977-12CC-4F37-8254-F63636DD3B67}" type="pres">
      <dgm:prSet presAssocID="{6C506FF1-18DF-4015-BFC0-13AB589CA44C}" presName="quadrant2" presStyleLbl="node1" presStyleIdx="1" presStyleCnt="4" custScaleY="100774">
        <dgm:presLayoutVars>
          <dgm:chMax val="1"/>
          <dgm:bulletEnabled val="1"/>
        </dgm:presLayoutVars>
      </dgm:prSet>
      <dgm:spPr/>
    </dgm:pt>
    <dgm:pt modelId="{9AF85C19-6E80-4453-A150-F0630AC5B00B}" type="pres">
      <dgm:prSet presAssocID="{6C506FF1-18DF-4015-BFC0-13AB589CA44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CB93BFE-BB4F-4B30-AED1-45982AF061C3}" type="pres">
      <dgm:prSet presAssocID="{6C506FF1-18DF-4015-BFC0-13AB589CA44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F4CAE82-9B5B-4AF7-9DE4-CA84D064FE24}" type="pres">
      <dgm:prSet presAssocID="{6C506FF1-18DF-4015-BFC0-13AB589CA44C}" presName="quadrantPlaceholder" presStyleCnt="0"/>
      <dgm:spPr/>
    </dgm:pt>
    <dgm:pt modelId="{CDC06715-D0A4-48F6-A363-EA598235B466}" type="pres">
      <dgm:prSet presAssocID="{6C506FF1-18DF-4015-BFC0-13AB589CA44C}" presName="center1" presStyleLbl="fgShp" presStyleIdx="0" presStyleCnt="2"/>
      <dgm:spPr/>
    </dgm:pt>
    <dgm:pt modelId="{8E5E9ACE-2DC3-4996-A884-45D4487967CB}" type="pres">
      <dgm:prSet presAssocID="{6C506FF1-18DF-4015-BFC0-13AB589CA44C}" presName="center2" presStyleLbl="fgShp" presStyleIdx="1" presStyleCnt="2"/>
      <dgm:spPr/>
    </dgm:pt>
  </dgm:ptLst>
  <dgm:cxnLst>
    <dgm:cxn modelId="{66CCB107-91D4-4716-ACB7-1E061998183E}" srcId="{00CE9E2B-F84A-4D03-8550-BB88F88B7D28}" destId="{3330AE50-FFEE-4F88-9BDA-0506546EFF64}" srcOrd="0" destOrd="0" parTransId="{840A85BB-5B8E-45E9-8A0B-71F58CDCD262}" sibTransId="{1AD0C5A4-5EB7-43A8-B3A1-3D38BD6F788A}"/>
    <dgm:cxn modelId="{EAEC500F-E7A8-4F88-A0F5-B35B2B9F0D62}" srcId="{4386B48C-CE17-4567-8DD1-BA026B8EE0D5}" destId="{2A3B1233-1900-4EF9-8701-3E207C654502}" srcOrd="0" destOrd="0" parTransId="{9441D6E9-BF34-47C2-9534-7FEB92FEEC13}" sibTransId="{129F878F-DF85-4F71-A286-37532AEBF593}"/>
    <dgm:cxn modelId="{B1EB8920-D03A-4D55-8E6E-753515A874E1}" type="presOf" srcId="{3330AE50-FFEE-4F88-9BDA-0506546EFF64}" destId="{C045712F-3C4D-4A54-8BEE-23AA408D0D7A}" srcOrd="1" destOrd="0" presId="urn:microsoft.com/office/officeart/2005/8/layout/cycle4"/>
    <dgm:cxn modelId="{02139522-2ABA-4116-9363-BA8BC60FDAF9}" srcId="{6C506FF1-18DF-4015-BFC0-13AB589CA44C}" destId="{029587A3-6FDF-4B77-B5AD-46D1A457C31F}" srcOrd="0" destOrd="0" parTransId="{3A520F44-6E1E-45FB-B748-D723143B045F}" sibTransId="{501CD2AE-030A-41C8-B074-AD2073165A13}"/>
    <dgm:cxn modelId="{20C4752F-666D-4EA6-A5B0-9015E1271A2E}" type="presOf" srcId="{4386B48C-CE17-4567-8DD1-BA026B8EE0D5}" destId="{ECB93BFE-BB4F-4B30-AED1-45982AF061C3}" srcOrd="0" destOrd="0" presId="urn:microsoft.com/office/officeart/2005/8/layout/cycle4"/>
    <dgm:cxn modelId="{8764AF31-3C46-4128-8ADA-5FF417C72B76}" srcId="{6C506FF1-18DF-4015-BFC0-13AB589CA44C}" destId="{4386B48C-CE17-4567-8DD1-BA026B8EE0D5}" srcOrd="3" destOrd="0" parTransId="{0FBDCC63-CDFC-45A7-83C1-CE605649AA28}" sibTransId="{402488F7-CC33-464D-B881-09093BE8E3FC}"/>
    <dgm:cxn modelId="{D0B1B239-E942-47F1-A8E9-B38D73EEDE0F}" type="presOf" srcId="{060714A5-646E-4F38-B40E-D1DC6379DBD5}" destId="{5B7A8955-0787-4710-B5C2-589F9DD874D6}" srcOrd="1" destOrd="0" presId="urn:microsoft.com/office/officeart/2005/8/layout/cycle4"/>
    <dgm:cxn modelId="{7926DA3A-F129-445A-84AA-33A445D424EB}" type="presOf" srcId="{3330AE50-FFEE-4F88-9BDA-0506546EFF64}" destId="{E5ADE688-BE24-40B1-BD9B-CEF8FD6BA170}" srcOrd="0" destOrd="0" presId="urn:microsoft.com/office/officeart/2005/8/layout/cycle4"/>
    <dgm:cxn modelId="{0BA8F65B-EF4D-4344-91E7-A55B1E94554A}" type="presOf" srcId="{2A3B1233-1900-4EF9-8701-3E207C654502}" destId="{FB1352CA-1E04-4765-A059-4171B8D8B9E6}" srcOrd="0" destOrd="0" presId="urn:microsoft.com/office/officeart/2005/8/layout/cycle4"/>
    <dgm:cxn modelId="{6180F241-5B0B-45C3-B77E-813583CF5B59}" srcId="{6C506FF1-18DF-4015-BFC0-13AB589CA44C}" destId="{5D006C55-EE8F-41BE-BB43-AC6D80462D79}" srcOrd="1" destOrd="0" parTransId="{BBBF77DC-AFA3-4B45-8CDB-6A88E1CE49D9}" sibTransId="{6A141FA2-9901-4199-9452-F8BD3CC40B43}"/>
    <dgm:cxn modelId="{0D8E914C-6EE3-4A25-A8C8-7004D0B4D278}" srcId="{6C506FF1-18DF-4015-BFC0-13AB589CA44C}" destId="{00CE9E2B-F84A-4D03-8550-BB88F88B7D28}" srcOrd="2" destOrd="0" parTransId="{61BE70CE-DF54-471E-8018-D666C2889723}" sibTransId="{311F651C-3FE7-49E2-AF3C-5D86578C702D}"/>
    <dgm:cxn modelId="{256A1F51-4834-4846-B724-D74EF6B7A8D1}" type="presOf" srcId="{DE7AD426-AFFF-45F3-9692-A7B91034BB81}" destId="{04A9C259-1408-488A-B99C-6648C24420EB}" srcOrd="0" destOrd="0" presId="urn:microsoft.com/office/officeart/2005/8/layout/cycle4"/>
    <dgm:cxn modelId="{ED246952-DD32-44EF-86F7-CF5A71846CF2}" type="presOf" srcId="{00CE9E2B-F84A-4D03-8550-BB88F88B7D28}" destId="{9AF85C19-6E80-4453-A150-F0630AC5B00B}" srcOrd="0" destOrd="0" presId="urn:microsoft.com/office/officeart/2005/8/layout/cycle4"/>
    <dgm:cxn modelId="{84ACCC8A-5987-4509-9680-49698745CFC3}" type="presOf" srcId="{6C506FF1-18DF-4015-BFC0-13AB589CA44C}" destId="{354ED7C0-219E-46FF-BFB6-6767D01D34FD}" srcOrd="0" destOrd="0" presId="urn:microsoft.com/office/officeart/2005/8/layout/cycle4"/>
    <dgm:cxn modelId="{4092B88D-8F4C-49AA-9E1B-68952EE46959}" type="presOf" srcId="{5D006C55-EE8F-41BE-BB43-AC6D80462D79}" destId="{D635C977-12CC-4F37-8254-F63636DD3B67}" srcOrd="0" destOrd="0" presId="urn:microsoft.com/office/officeart/2005/8/layout/cycle4"/>
    <dgm:cxn modelId="{5D6DE98E-9205-4CAF-8E99-D055D4EDD2AF}" type="presOf" srcId="{DE7AD426-AFFF-45F3-9692-A7B91034BB81}" destId="{08C3C1FC-95DD-43A0-B4DE-4B6099FD80D7}" srcOrd="1" destOrd="0" presId="urn:microsoft.com/office/officeart/2005/8/layout/cycle4"/>
    <dgm:cxn modelId="{83D2E8AD-3CD4-4EF3-A294-00D4B4154AF5}" srcId="{029587A3-6FDF-4B77-B5AD-46D1A457C31F}" destId="{060714A5-646E-4F38-B40E-D1DC6379DBD5}" srcOrd="0" destOrd="0" parTransId="{07D7AEFE-B711-453C-B82D-6B8F223D3FE1}" sibTransId="{81D29BA7-5F67-4DA0-A911-E179EFA06E5D}"/>
    <dgm:cxn modelId="{55847DB6-28A4-4014-82BC-263D476C3DF0}" srcId="{5D006C55-EE8F-41BE-BB43-AC6D80462D79}" destId="{DE7AD426-AFFF-45F3-9692-A7B91034BB81}" srcOrd="0" destOrd="0" parTransId="{911C42CF-891E-4148-ABD5-84DA5ABA6E6C}" sibTransId="{FB0E5149-D150-4093-B8B2-B60E99FF4B02}"/>
    <dgm:cxn modelId="{DEA78CCB-6620-42B1-BA03-51A1B9268E15}" type="presOf" srcId="{029587A3-6FDF-4B77-B5AD-46D1A457C31F}" destId="{FFF22C79-2E3C-4AFD-88B8-164B308683FD}" srcOrd="0" destOrd="0" presId="urn:microsoft.com/office/officeart/2005/8/layout/cycle4"/>
    <dgm:cxn modelId="{962F78CD-B66C-454A-B290-4049788E3926}" type="presOf" srcId="{2A3B1233-1900-4EF9-8701-3E207C654502}" destId="{D9A5003D-1C89-4274-867B-54E6F6A3920B}" srcOrd="1" destOrd="0" presId="urn:microsoft.com/office/officeart/2005/8/layout/cycle4"/>
    <dgm:cxn modelId="{B45ECAFB-9DD4-4D57-81E8-8C4EF52D8582}" type="presOf" srcId="{060714A5-646E-4F38-B40E-D1DC6379DBD5}" destId="{5D840995-BA97-4A1D-A98E-44B1FFA99D7E}" srcOrd="0" destOrd="0" presId="urn:microsoft.com/office/officeart/2005/8/layout/cycle4"/>
    <dgm:cxn modelId="{9CB5E447-2FC2-4908-8A2F-90C112B9415F}" type="presParOf" srcId="{354ED7C0-219E-46FF-BFB6-6767D01D34FD}" destId="{0D2D1541-57F5-4F50-92D1-AB7FB1C3BB1C}" srcOrd="0" destOrd="0" presId="urn:microsoft.com/office/officeart/2005/8/layout/cycle4"/>
    <dgm:cxn modelId="{0B143D37-EE67-42F9-9BC3-9A5D726D0338}" type="presParOf" srcId="{0D2D1541-57F5-4F50-92D1-AB7FB1C3BB1C}" destId="{391821BE-0070-463F-B55B-51D9ABBCFF51}" srcOrd="0" destOrd="0" presId="urn:microsoft.com/office/officeart/2005/8/layout/cycle4"/>
    <dgm:cxn modelId="{436B3B3B-7194-4A0E-B919-31351B7A717C}" type="presParOf" srcId="{391821BE-0070-463F-B55B-51D9ABBCFF51}" destId="{5D840995-BA97-4A1D-A98E-44B1FFA99D7E}" srcOrd="0" destOrd="0" presId="urn:microsoft.com/office/officeart/2005/8/layout/cycle4"/>
    <dgm:cxn modelId="{40D23C3A-C174-4926-8AB0-4C79C8B88C54}" type="presParOf" srcId="{391821BE-0070-463F-B55B-51D9ABBCFF51}" destId="{5B7A8955-0787-4710-B5C2-589F9DD874D6}" srcOrd="1" destOrd="0" presId="urn:microsoft.com/office/officeart/2005/8/layout/cycle4"/>
    <dgm:cxn modelId="{4F424B6B-1FE6-4D22-953E-E84989B41249}" type="presParOf" srcId="{0D2D1541-57F5-4F50-92D1-AB7FB1C3BB1C}" destId="{63919115-0409-4878-BB08-62DC16E9F6A7}" srcOrd="1" destOrd="0" presId="urn:microsoft.com/office/officeart/2005/8/layout/cycle4"/>
    <dgm:cxn modelId="{E7AF8DC0-4DD4-4494-A56B-6AAB111DAD5D}" type="presParOf" srcId="{63919115-0409-4878-BB08-62DC16E9F6A7}" destId="{04A9C259-1408-488A-B99C-6648C24420EB}" srcOrd="0" destOrd="0" presId="urn:microsoft.com/office/officeart/2005/8/layout/cycle4"/>
    <dgm:cxn modelId="{E66E0EEE-466B-4983-BAD1-7D59ED0EB4C7}" type="presParOf" srcId="{63919115-0409-4878-BB08-62DC16E9F6A7}" destId="{08C3C1FC-95DD-43A0-B4DE-4B6099FD80D7}" srcOrd="1" destOrd="0" presId="urn:microsoft.com/office/officeart/2005/8/layout/cycle4"/>
    <dgm:cxn modelId="{1DF77A3E-C54F-4A5E-B3AA-A276C19D4ADB}" type="presParOf" srcId="{0D2D1541-57F5-4F50-92D1-AB7FB1C3BB1C}" destId="{B8A56F06-1BCB-49B6-B89E-DB0CE91D6869}" srcOrd="2" destOrd="0" presId="urn:microsoft.com/office/officeart/2005/8/layout/cycle4"/>
    <dgm:cxn modelId="{037A7846-FC8F-4F3C-801D-D0120C34F80A}" type="presParOf" srcId="{B8A56F06-1BCB-49B6-B89E-DB0CE91D6869}" destId="{E5ADE688-BE24-40B1-BD9B-CEF8FD6BA170}" srcOrd="0" destOrd="0" presId="urn:microsoft.com/office/officeart/2005/8/layout/cycle4"/>
    <dgm:cxn modelId="{13FC17F9-D289-4C0D-97E7-1AF5B78396D7}" type="presParOf" srcId="{B8A56F06-1BCB-49B6-B89E-DB0CE91D6869}" destId="{C045712F-3C4D-4A54-8BEE-23AA408D0D7A}" srcOrd="1" destOrd="0" presId="urn:microsoft.com/office/officeart/2005/8/layout/cycle4"/>
    <dgm:cxn modelId="{141759B7-2D72-4107-887C-2E993D7CF456}" type="presParOf" srcId="{0D2D1541-57F5-4F50-92D1-AB7FB1C3BB1C}" destId="{5C611F0E-8EA7-41AC-B000-7C65E13B345B}" srcOrd="3" destOrd="0" presId="urn:microsoft.com/office/officeart/2005/8/layout/cycle4"/>
    <dgm:cxn modelId="{DAE66C07-2F79-4F8D-9815-685389E3B646}" type="presParOf" srcId="{5C611F0E-8EA7-41AC-B000-7C65E13B345B}" destId="{FB1352CA-1E04-4765-A059-4171B8D8B9E6}" srcOrd="0" destOrd="0" presId="urn:microsoft.com/office/officeart/2005/8/layout/cycle4"/>
    <dgm:cxn modelId="{902E7E31-E47C-429A-BF7F-EC16A8B87E27}" type="presParOf" srcId="{5C611F0E-8EA7-41AC-B000-7C65E13B345B}" destId="{D9A5003D-1C89-4274-867B-54E6F6A3920B}" srcOrd="1" destOrd="0" presId="urn:microsoft.com/office/officeart/2005/8/layout/cycle4"/>
    <dgm:cxn modelId="{EDC9F5E0-53AF-4043-91B8-3231BDBDBF04}" type="presParOf" srcId="{0D2D1541-57F5-4F50-92D1-AB7FB1C3BB1C}" destId="{C4D08879-89A7-4A66-B262-68B0C117272A}" srcOrd="4" destOrd="0" presId="urn:microsoft.com/office/officeart/2005/8/layout/cycle4"/>
    <dgm:cxn modelId="{CBE72A0F-7E0F-406F-8CD0-82377088B39C}" type="presParOf" srcId="{354ED7C0-219E-46FF-BFB6-6767D01D34FD}" destId="{BF885D89-AAD3-40FC-A3DE-424CE75D8B09}" srcOrd="1" destOrd="0" presId="urn:microsoft.com/office/officeart/2005/8/layout/cycle4"/>
    <dgm:cxn modelId="{CC9B980E-5B59-443A-821A-DA338E802663}" type="presParOf" srcId="{BF885D89-AAD3-40FC-A3DE-424CE75D8B09}" destId="{FFF22C79-2E3C-4AFD-88B8-164B308683FD}" srcOrd="0" destOrd="0" presId="urn:microsoft.com/office/officeart/2005/8/layout/cycle4"/>
    <dgm:cxn modelId="{096917C5-4182-4EFB-BB3A-516B0C54FA98}" type="presParOf" srcId="{BF885D89-AAD3-40FC-A3DE-424CE75D8B09}" destId="{D635C977-12CC-4F37-8254-F63636DD3B67}" srcOrd="1" destOrd="0" presId="urn:microsoft.com/office/officeart/2005/8/layout/cycle4"/>
    <dgm:cxn modelId="{C9D39D10-C075-4623-A23C-DF5E7AC7BE04}" type="presParOf" srcId="{BF885D89-AAD3-40FC-A3DE-424CE75D8B09}" destId="{9AF85C19-6E80-4453-A150-F0630AC5B00B}" srcOrd="2" destOrd="0" presId="urn:microsoft.com/office/officeart/2005/8/layout/cycle4"/>
    <dgm:cxn modelId="{78BFD5FD-F3A8-4E87-8C13-D4A4235281B5}" type="presParOf" srcId="{BF885D89-AAD3-40FC-A3DE-424CE75D8B09}" destId="{ECB93BFE-BB4F-4B30-AED1-45982AF061C3}" srcOrd="3" destOrd="0" presId="urn:microsoft.com/office/officeart/2005/8/layout/cycle4"/>
    <dgm:cxn modelId="{97783BDC-D0DD-4C96-BE90-98F0883979CC}" type="presParOf" srcId="{BF885D89-AAD3-40FC-A3DE-424CE75D8B09}" destId="{7F4CAE82-9B5B-4AF7-9DE4-CA84D064FE24}" srcOrd="4" destOrd="0" presId="urn:microsoft.com/office/officeart/2005/8/layout/cycle4"/>
    <dgm:cxn modelId="{005DF52F-5A09-4387-A60D-64D4F522EA26}" type="presParOf" srcId="{354ED7C0-219E-46FF-BFB6-6767D01D34FD}" destId="{CDC06715-D0A4-48F6-A363-EA598235B466}" srcOrd="2" destOrd="0" presId="urn:microsoft.com/office/officeart/2005/8/layout/cycle4"/>
    <dgm:cxn modelId="{70B78A7A-02E0-4E9B-8E66-294E16492BCF}" type="presParOf" srcId="{354ED7C0-219E-46FF-BFB6-6767D01D34FD}" destId="{8E5E9ACE-2DC3-4996-A884-45D4487967C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39A84-665E-4CE4-8E2A-87EA74D47D2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BF764D5D-ED81-4E77-8665-00E72BE487DF}">
      <dgm:prSet phldrT="[Текст]"/>
      <dgm:spPr/>
      <dgm:t>
        <a:bodyPr/>
        <a:lstStyle/>
        <a:p>
          <a:r>
            <a:rPr lang="uk-UA" dirty="0">
              <a:latin typeface="Arial Narrow" panose="020B0606020202030204" pitchFamily="34" charset="0"/>
            </a:rPr>
            <a:t>Пістрюга С.Л. </a:t>
          </a:r>
        </a:p>
        <a:p>
          <a:r>
            <a:rPr lang="uk-UA" dirty="0">
              <a:latin typeface="Arial Narrow" panose="020B0606020202030204" pitchFamily="34" charset="0"/>
            </a:rPr>
            <a:t>Іванцова Т.В.</a:t>
          </a:r>
        </a:p>
        <a:p>
          <a:r>
            <a:rPr lang="uk-UA" dirty="0">
              <a:latin typeface="Arial Narrow" panose="020B0606020202030204" pitchFamily="34" charset="0"/>
            </a:rPr>
            <a:t> Сірант Л.І. </a:t>
          </a:r>
        </a:p>
        <a:p>
          <a:r>
            <a:rPr lang="uk-UA" dirty="0">
              <a:latin typeface="Arial Narrow" panose="020B0606020202030204" pitchFamily="34" charset="0"/>
            </a:rPr>
            <a:t>Колісниченко Г.М.</a:t>
          </a:r>
          <a:endParaRPr lang="ru-UA" dirty="0">
            <a:latin typeface="Arial Narrow" panose="020B0606020202030204" pitchFamily="34" charset="0"/>
          </a:endParaRPr>
        </a:p>
      </dgm:t>
    </dgm:pt>
    <dgm:pt modelId="{4DD90BF7-B557-4559-90DE-685F7830EFEC}" type="parTrans" cxnId="{D2210A3E-BAD4-43C8-A154-68610F6C2F62}">
      <dgm:prSet/>
      <dgm:spPr/>
      <dgm:t>
        <a:bodyPr/>
        <a:lstStyle/>
        <a:p>
          <a:endParaRPr lang="ru-UA"/>
        </a:p>
      </dgm:t>
    </dgm:pt>
    <dgm:pt modelId="{11532AA3-4676-4FB0-A7CE-A22929881B1F}" type="sibTrans" cxnId="{D2210A3E-BAD4-43C8-A154-68610F6C2F62}">
      <dgm:prSet/>
      <dgm:spPr/>
      <dgm:t>
        <a:bodyPr/>
        <a:lstStyle/>
        <a:p>
          <a:endParaRPr lang="ru-UA"/>
        </a:p>
      </dgm:t>
    </dgm:pt>
    <dgm:pt modelId="{1FBA034E-FDF5-43DC-9227-18D7D327E6BC}">
      <dgm:prSet phldrT="[Текст]"/>
      <dgm:spPr/>
      <dgm:t>
        <a:bodyPr/>
        <a:lstStyle/>
        <a:p>
          <a:r>
            <a:rPr lang="uk-UA" dirty="0">
              <a:latin typeface="Arial Narrow" panose="020B0606020202030204" pitchFamily="34" charset="0"/>
            </a:rPr>
            <a:t>Береза І.В.  </a:t>
          </a:r>
        </a:p>
        <a:p>
          <a:r>
            <a:rPr lang="uk-UA" dirty="0">
              <a:latin typeface="Arial Narrow" panose="020B0606020202030204" pitchFamily="34" charset="0"/>
            </a:rPr>
            <a:t>Грошева О.В.</a:t>
          </a:r>
          <a:endParaRPr lang="ru-UA" dirty="0">
            <a:latin typeface="Arial Narrow" panose="020B0606020202030204" pitchFamily="34" charset="0"/>
          </a:endParaRPr>
        </a:p>
      </dgm:t>
    </dgm:pt>
    <dgm:pt modelId="{F6745AA9-987B-45A2-A013-268DB035EBB2}" type="parTrans" cxnId="{C7EB528C-7329-4AD0-B917-35316930D609}">
      <dgm:prSet/>
      <dgm:spPr/>
      <dgm:t>
        <a:bodyPr/>
        <a:lstStyle/>
        <a:p>
          <a:endParaRPr lang="ru-UA"/>
        </a:p>
      </dgm:t>
    </dgm:pt>
    <dgm:pt modelId="{E3279269-7C90-449C-A693-9E860FC58B40}" type="sibTrans" cxnId="{C7EB528C-7329-4AD0-B917-35316930D609}">
      <dgm:prSet/>
      <dgm:spPr/>
      <dgm:t>
        <a:bodyPr/>
        <a:lstStyle/>
        <a:p>
          <a:endParaRPr lang="ru-UA"/>
        </a:p>
      </dgm:t>
    </dgm:pt>
    <dgm:pt modelId="{684EBAB9-0240-4BA2-9AA3-74F341C2846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>
              <a:latin typeface="Arial Narrow" panose="020B0606020202030204" pitchFamily="34" charset="0"/>
            </a:rPr>
            <a:t>Брейнстормінг «Генерування ефективних ідей до проєкту Державного стандарту профільної середньої освіти» (пропозиції змін до проєкту)</a:t>
          </a:r>
          <a:endParaRPr lang="ru-UA" sz="2000" dirty="0">
            <a:latin typeface="Arial Narrow" panose="020B0606020202030204" pitchFamily="34" charset="0"/>
          </a:endParaRPr>
        </a:p>
      </dgm:t>
    </dgm:pt>
    <dgm:pt modelId="{D71E0966-CC80-4053-95FA-750E36A21B93}" type="parTrans" cxnId="{CFDC6C6A-95DB-4161-976B-5F5A4DFA6D23}">
      <dgm:prSet/>
      <dgm:spPr/>
      <dgm:t>
        <a:bodyPr/>
        <a:lstStyle/>
        <a:p>
          <a:endParaRPr lang="ru-UA"/>
        </a:p>
      </dgm:t>
    </dgm:pt>
    <dgm:pt modelId="{CEB45E4A-6598-43AE-A805-59289C4F7BF2}" type="sibTrans" cxnId="{CFDC6C6A-95DB-4161-976B-5F5A4DFA6D23}">
      <dgm:prSet/>
      <dgm:spPr/>
      <dgm:t>
        <a:bodyPr/>
        <a:lstStyle/>
        <a:p>
          <a:endParaRPr lang="ru-UA"/>
        </a:p>
      </dgm:t>
    </dgm:pt>
    <dgm:pt modelId="{10754FD6-E8FF-4445-A37C-257480FB69BD}">
      <dgm:prSet/>
      <dgm:spPr/>
      <dgm:t>
        <a:bodyPr/>
        <a:lstStyle/>
        <a:p>
          <a:pPr>
            <a:lnSpc>
              <a:spcPct val="100000"/>
            </a:lnSpc>
          </a:pPr>
          <a:r>
            <a:rPr lang="uk-U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Порівняльний аналіз </a:t>
          </a:r>
          <a:r>
            <a:rPr lang="uk-UA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Державних стандартів профільної середньої освіти окремих країн Європи, які закладають в їх основу компетентнісний підхід</a:t>
          </a:r>
          <a:endParaRPr lang="ru-UA" dirty="0">
            <a:latin typeface="Arial Narrow" panose="020B0606020202030204" pitchFamily="34" charset="0"/>
          </a:endParaRPr>
        </a:p>
      </dgm:t>
    </dgm:pt>
    <dgm:pt modelId="{B456B5DD-8726-407B-922E-352CC81DC7CD}" type="parTrans" cxnId="{22DCCBC9-7A34-4A92-A0E4-7451619CAEED}">
      <dgm:prSet/>
      <dgm:spPr/>
      <dgm:t>
        <a:bodyPr/>
        <a:lstStyle/>
        <a:p>
          <a:endParaRPr lang="ru-UA"/>
        </a:p>
      </dgm:t>
    </dgm:pt>
    <dgm:pt modelId="{82FE096E-A058-46CF-9FF4-B23C160B1D78}" type="sibTrans" cxnId="{22DCCBC9-7A34-4A92-A0E4-7451619CAEED}">
      <dgm:prSet/>
      <dgm:spPr/>
      <dgm:t>
        <a:bodyPr/>
        <a:lstStyle/>
        <a:p>
          <a:endParaRPr lang="ru-UA"/>
        </a:p>
      </dgm:t>
    </dgm:pt>
    <dgm:pt modelId="{814F4C0B-2B90-47A0-B01C-ECF274AE4560}" type="pres">
      <dgm:prSet presAssocID="{09939A84-665E-4CE4-8E2A-87EA74D47D22}" presName="Name0" presStyleCnt="0">
        <dgm:presLayoutVars>
          <dgm:dir/>
          <dgm:animLvl val="lvl"/>
          <dgm:resizeHandles/>
        </dgm:presLayoutVars>
      </dgm:prSet>
      <dgm:spPr/>
    </dgm:pt>
    <dgm:pt modelId="{2A8DCAB0-82EC-4113-B5A2-31BACBCAE43C}" type="pres">
      <dgm:prSet presAssocID="{BF764D5D-ED81-4E77-8665-00E72BE487DF}" presName="linNode" presStyleCnt="0"/>
      <dgm:spPr/>
    </dgm:pt>
    <dgm:pt modelId="{164FD13A-7E12-405A-9E83-88807384DAC5}" type="pres">
      <dgm:prSet presAssocID="{BF764D5D-ED81-4E77-8665-00E72BE487DF}" presName="parentShp" presStyleLbl="node1" presStyleIdx="0" presStyleCnt="2">
        <dgm:presLayoutVars>
          <dgm:bulletEnabled val="1"/>
        </dgm:presLayoutVars>
      </dgm:prSet>
      <dgm:spPr/>
    </dgm:pt>
    <dgm:pt modelId="{D4869CF0-2A05-42C4-B1FF-5794363E4F53}" type="pres">
      <dgm:prSet presAssocID="{BF764D5D-ED81-4E77-8665-00E72BE487DF}" presName="childShp" presStyleLbl="bgAccFollowNode1" presStyleIdx="0" presStyleCnt="2">
        <dgm:presLayoutVars>
          <dgm:bulletEnabled val="1"/>
        </dgm:presLayoutVars>
      </dgm:prSet>
      <dgm:spPr/>
    </dgm:pt>
    <dgm:pt modelId="{4576A275-D8D9-409A-A6E5-5C9512507465}" type="pres">
      <dgm:prSet presAssocID="{11532AA3-4676-4FB0-A7CE-A22929881B1F}" presName="spacing" presStyleCnt="0"/>
      <dgm:spPr/>
    </dgm:pt>
    <dgm:pt modelId="{155472B7-8DFA-407D-9F24-B68443FB8AEE}" type="pres">
      <dgm:prSet presAssocID="{1FBA034E-FDF5-43DC-9227-18D7D327E6BC}" presName="linNode" presStyleCnt="0"/>
      <dgm:spPr/>
    </dgm:pt>
    <dgm:pt modelId="{7ED0CB12-5DF9-4CF8-8419-75C8D25D3019}" type="pres">
      <dgm:prSet presAssocID="{1FBA034E-FDF5-43DC-9227-18D7D327E6BC}" presName="parentShp" presStyleLbl="node1" presStyleIdx="1" presStyleCnt="2">
        <dgm:presLayoutVars>
          <dgm:bulletEnabled val="1"/>
        </dgm:presLayoutVars>
      </dgm:prSet>
      <dgm:spPr/>
    </dgm:pt>
    <dgm:pt modelId="{0606E68A-3F2E-4555-9414-16C115130133}" type="pres">
      <dgm:prSet presAssocID="{1FBA034E-FDF5-43DC-9227-18D7D327E6B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2210A3E-BAD4-43C8-A154-68610F6C2F62}" srcId="{09939A84-665E-4CE4-8E2A-87EA74D47D22}" destId="{BF764D5D-ED81-4E77-8665-00E72BE487DF}" srcOrd="0" destOrd="0" parTransId="{4DD90BF7-B557-4559-90DE-685F7830EFEC}" sibTransId="{11532AA3-4676-4FB0-A7CE-A22929881B1F}"/>
    <dgm:cxn modelId="{CFDC6C6A-95DB-4161-976B-5F5A4DFA6D23}" srcId="{1FBA034E-FDF5-43DC-9227-18D7D327E6BC}" destId="{684EBAB9-0240-4BA2-9AA3-74F341C2846D}" srcOrd="0" destOrd="0" parTransId="{D71E0966-CC80-4053-95FA-750E36A21B93}" sibTransId="{CEB45E4A-6598-43AE-A805-59289C4F7BF2}"/>
    <dgm:cxn modelId="{F8E0C06E-A9C0-461B-ADAD-38054DFFD1CF}" type="presOf" srcId="{09939A84-665E-4CE4-8E2A-87EA74D47D22}" destId="{814F4C0B-2B90-47A0-B01C-ECF274AE4560}" srcOrd="0" destOrd="0" presId="urn:microsoft.com/office/officeart/2005/8/layout/vList6"/>
    <dgm:cxn modelId="{ADCABC55-B15D-45CF-A349-7032D36D79F4}" type="presOf" srcId="{BF764D5D-ED81-4E77-8665-00E72BE487DF}" destId="{164FD13A-7E12-405A-9E83-88807384DAC5}" srcOrd="0" destOrd="0" presId="urn:microsoft.com/office/officeart/2005/8/layout/vList6"/>
    <dgm:cxn modelId="{9C96DC82-A366-4E12-B271-A41FD3624804}" type="presOf" srcId="{10754FD6-E8FF-4445-A37C-257480FB69BD}" destId="{D4869CF0-2A05-42C4-B1FF-5794363E4F53}" srcOrd="0" destOrd="0" presId="urn:microsoft.com/office/officeart/2005/8/layout/vList6"/>
    <dgm:cxn modelId="{E56A0B8A-A785-43FF-8CBF-0595C6A4A2D4}" type="presOf" srcId="{1FBA034E-FDF5-43DC-9227-18D7D327E6BC}" destId="{7ED0CB12-5DF9-4CF8-8419-75C8D25D3019}" srcOrd="0" destOrd="0" presId="urn:microsoft.com/office/officeart/2005/8/layout/vList6"/>
    <dgm:cxn modelId="{C7EB528C-7329-4AD0-B917-35316930D609}" srcId="{09939A84-665E-4CE4-8E2A-87EA74D47D22}" destId="{1FBA034E-FDF5-43DC-9227-18D7D327E6BC}" srcOrd="1" destOrd="0" parTransId="{F6745AA9-987B-45A2-A013-268DB035EBB2}" sibTransId="{E3279269-7C90-449C-A693-9E860FC58B40}"/>
    <dgm:cxn modelId="{22DCCBC9-7A34-4A92-A0E4-7451619CAEED}" srcId="{BF764D5D-ED81-4E77-8665-00E72BE487DF}" destId="{10754FD6-E8FF-4445-A37C-257480FB69BD}" srcOrd="0" destOrd="0" parTransId="{B456B5DD-8726-407B-922E-352CC81DC7CD}" sibTransId="{82FE096E-A058-46CF-9FF4-B23C160B1D78}"/>
    <dgm:cxn modelId="{C4B1ABF2-5D60-4050-8420-176E2F245F18}" type="presOf" srcId="{684EBAB9-0240-4BA2-9AA3-74F341C2846D}" destId="{0606E68A-3F2E-4555-9414-16C115130133}" srcOrd="0" destOrd="0" presId="urn:microsoft.com/office/officeart/2005/8/layout/vList6"/>
    <dgm:cxn modelId="{F9C9F0CE-B6DA-462C-8D02-43F54A05637F}" type="presParOf" srcId="{814F4C0B-2B90-47A0-B01C-ECF274AE4560}" destId="{2A8DCAB0-82EC-4113-B5A2-31BACBCAE43C}" srcOrd="0" destOrd="0" presId="urn:microsoft.com/office/officeart/2005/8/layout/vList6"/>
    <dgm:cxn modelId="{3AE4CEDF-8948-4619-BF06-B8259A5E242D}" type="presParOf" srcId="{2A8DCAB0-82EC-4113-B5A2-31BACBCAE43C}" destId="{164FD13A-7E12-405A-9E83-88807384DAC5}" srcOrd="0" destOrd="0" presId="urn:microsoft.com/office/officeart/2005/8/layout/vList6"/>
    <dgm:cxn modelId="{66F31816-790F-4492-9894-25B869515184}" type="presParOf" srcId="{2A8DCAB0-82EC-4113-B5A2-31BACBCAE43C}" destId="{D4869CF0-2A05-42C4-B1FF-5794363E4F53}" srcOrd="1" destOrd="0" presId="urn:microsoft.com/office/officeart/2005/8/layout/vList6"/>
    <dgm:cxn modelId="{60538093-F661-4A6E-B832-D7ECB96EA94D}" type="presParOf" srcId="{814F4C0B-2B90-47A0-B01C-ECF274AE4560}" destId="{4576A275-D8D9-409A-A6E5-5C9512507465}" srcOrd="1" destOrd="0" presId="urn:microsoft.com/office/officeart/2005/8/layout/vList6"/>
    <dgm:cxn modelId="{0F15C293-70B4-46E4-8993-A7A931DE228F}" type="presParOf" srcId="{814F4C0B-2B90-47A0-B01C-ECF274AE4560}" destId="{155472B7-8DFA-407D-9F24-B68443FB8AEE}" srcOrd="2" destOrd="0" presId="urn:microsoft.com/office/officeart/2005/8/layout/vList6"/>
    <dgm:cxn modelId="{EC38691F-6CD6-47AC-A8F9-9018C712A8F2}" type="presParOf" srcId="{155472B7-8DFA-407D-9F24-B68443FB8AEE}" destId="{7ED0CB12-5DF9-4CF8-8419-75C8D25D3019}" srcOrd="0" destOrd="0" presId="urn:microsoft.com/office/officeart/2005/8/layout/vList6"/>
    <dgm:cxn modelId="{D2DCCEA3-D86C-4A80-AE78-998EF3D0FCBF}" type="presParOf" srcId="{155472B7-8DFA-407D-9F24-B68443FB8AEE}" destId="{0606E68A-3F2E-4555-9414-16C1151301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816B22-F1D5-4701-8D8E-F78ECDCF071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6251D4D-347F-44D8-8F0F-BF10D01737C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400" dirty="0">
              <a:latin typeface="Arial Narrow" panose="020B0606020202030204" pitchFamily="34" charset="0"/>
            </a:rPr>
            <a:t>Інтерактивна вправа «Яким має бути вчитель академічного ліцею»</a:t>
          </a:r>
          <a:endParaRPr lang="ru-UA" sz="2400" dirty="0">
            <a:latin typeface="Arial Narrow" panose="020B0606020202030204" pitchFamily="34" charset="0"/>
          </a:endParaRPr>
        </a:p>
      </dgm:t>
    </dgm:pt>
    <dgm:pt modelId="{CD8FBC3D-9727-4195-A52E-64F7A3C5CEC6}" type="parTrans" cxnId="{42549369-F757-4E82-8B76-16BA793D2BC4}">
      <dgm:prSet/>
      <dgm:spPr/>
      <dgm:t>
        <a:bodyPr/>
        <a:lstStyle/>
        <a:p>
          <a:endParaRPr lang="ru-UA"/>
        </a:p>
      </dgm:t>
    </dgm:pt>
    <dgm:pt modelId="{79C6F410-697C-4402-B5F9-9506F3C21BED}" type="sibTrans" cxnId="{42549369-F757-4E82-8B76-16BA793D2BC4}">
      <dgm:prSet/>
      <dgm:spPr/>
      <dgm:t>
        <a:bodyPr/>
        <a:lstStyle/>
        <a:p>
          <a:endParaRPr lang="ru-UA"/>
        </a:p>
      </dgm:t>
    </dgm:pt>
    <dgm:pt modelId="{779555CA-0CE1-440E-9C51-307F87A61B9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400" dirty="0">
              <a:latin typeface="Arial Narrow" panose="020B0606020202030204" pitchFamily="34" charset="0"/>
            </a:rPr>
            <a:t>Інтерактивна вправа «Випадкове колесо»</a:t>
          </a:r>
          <a:endParaRPr lang="ru-UA" sz="2400" dirty="0">
            <a:latin typeface="Arial Narrow" panose="020B0606020202030204" pitchFamily="34" charset="0"/>
          </a:endParaRPr>
        </a:p>
      </dgm:t>
    </dgm:pt>
    <dgm:pt modelId="{8F512312-D4D0-4305-945D-6A70AC9E1BDC}" type="parTrans" cxnId="{1260E11D-FD42-447B-B0DC-27362AAED387}">
      <dgm:prSet/>
      <dgm:spPr/>
      <dgm:t>
        <a:bodyPr/>
        <a:lstStyle/>
        <a:p>
          <a:endParaRPr lang="ru-UA"/>
        </a:p>
      </dgm:t>
    </dgm:pt>
    <dgm:pt modelId="{A2EB4DE2-A4F6-4FC0-A560-07177AAB16FF}" type="sibTrans" cxnId="{1260E11D-FD42-447B-B0DC-27362AAED387}">
      <dgm:prSet/>
      <dgm:spPr/>
      <dgm:t>
        <a:bodyPr/>
        <a:lstStyle/>
        <a:p>
          <a:endParaRPr lang="ru-UA"/>
        </a:p>
      </dgm:t>
    </dgm:pt>
    <dgm:pt modelId="{C4B72814-E4D5-4084-83AA-94CFF3B0508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400" dirty="0">
              <a:latin typeface="Arial Narrow" panose="020B0606020202030204" pitchFamily="34" charset="0"/>
            </a:rPr>
            <a:t>Підсумковий меседж</a:t>
          </a:r>
          <a:endParaRPr lang="ru-UA" sz="2400" dirty="0">
            <a:latin typeface="Arial Narrow" panose="020B0606020202030204" pitchFamily="34" charset="0"/>
          </a:endParaRPr>
        </a:p>
      </dgm:t>
    </dgm:pt>
    <dgm:pt modelId="{A23B4C40-7B7A-4744-B500-B0AA925802BB}" type="parTrans" cxnId="{03F69162-D896-4EE4-9694-E9D9BEE15941}">
      <dgm:prSet/>
      <dgm:spPr/>
      <dgm:t>
        <a:bodyPr/>
        <a:lstStyle/>
        <a:p>
          <a:endParaRPr lang="ru-UA"/>
        </a:p>
      </dgm:t>
    </dgm:pt>
    <dgm:pt modelId="{CE75C1CA-ECCF-4103-B929-1FA54F78017A}" type="sibTrans" cxnId="{03F69162-D896-4EE4-9694-E9D9BEE15941}">
      <dgm:prSet/>
      <dgm:spPr/>
      <dgm:t>
        <a:bodyPr/>
        <a:lstStyle/>
        <a:p>
          <a:endParaRPr lang="ru-UA"/>
        </a:p>
      </dgm:t>
    </dgm:pt>
    <dgm:pt modelId="{502A8637-2E5D-4415-BBC6-9FDB02B27BA5}" type="pres">
      <dgm:prSet presAssocID="{F2816B22-F1D5-4701-8D8E-F78ECDCF0713}" presName="CompostProcess" presStyleCnt="0">
        <dgm:presLayoutVars>
          <dgm:dir/>
          <dgm:resizeHandles val="exact"/>
        </dgm:presLayoutVars>
      </dgm:prSet>
      <dgm:spPr/>
    </dgm:pt>
    <dgm:pt modelId="{ABCEBB94-4AC4-488A-93DE-AFAB07B9055C}" type="pres">
      <dgm:prSet presAssocID="{F2816B22-F1D5-4701-8D8E-F78ECDCF0713}" presName="arrow" presStyleLbl="bgShp" presStyleIdx="0" presStyleCnt="1" custLinFactNeighborX="-189"/>
      <dgm:spPr/>
    </dgm:pt>
    <dgm:pt modelId="{B847DB72-5C2B-4C6E-9EFD-8099CC9BACAE}" type="pres">
      <dgm:prSet presAssocID="{F2816B22-F1D5-4701-8D8E-F78ECDCF0713}" presName="linearProcess" presStyleCnt="0"/>
      <dgm:spPr/>
    </dgm:pt>
    <dgm:pt modelId="{1EFE3912-BD8A-4BC8-85C5-A844FE62A397}" type="pres">
      <dgm:prSet presAssocID="{B6251D4D-347F-44D8-8F0F-BF10D01737C2}" presName="textNode" presStyleLbl="node1" presStyleIdx="0" presStyleCnt="3">
        <dgm:presLayoutVars>
          <dgm:bulletEnabled val="1"/>
        </dgm:presLayoutVars>
      </dgm:prSet>
      <dgm:spPr/>
    </dgm:pt>
    <dgm:pt modelId="{CBC8295D-492B-4822-B018-04223F3AB331}" type="pres">
      <dgm:prSet presAssocID="{79C6F410-697C-4402-B5F9-9506F3C21BED}" presName="sibTrans" presStyleCnt="0"/>
      <dgm:spPr/>
    </dgm:pt>
    <dgm:pt modelId="{3635AE8F-722C-4498-953D-9A01AE12CCA8}" type="pres">
      <dgm:prSet presAssocID="{779555CA-0CE1-440E-9C51-307F87A61B98}" presName="textNode" presStyleLbl="node1" presStyleIdx="1" presStyleCnt="3">
        <dgm:presLayoutVars>
          <dgm:bulletEnabled val="1"/>
        </dgm:presLayoutVars>
      </dgm:prSet>
      <dgm:spPr/>
    </dgm:pt>
    <dgm:pt modelId="{FF6634DF-3DD8-4152-B1F2-3106B194BEB7}" type="pres">
      <dgm:prSet presAssocID="{A2EB4DE2-A4F6-4FC0-A560-07177AAB16FF}" presName="sibTrans" presStyleCnt="0"/>
      <dgm:spPr/>
    </dgm:pt>
    <dgm:pt modelId="{0218D22C-E4DC-4400-9F54-83A45DBBEEB3}" type="pres">
      <dgm:prSet presAssocID="{C4B72814-E4D5-4084-83AA-94CFF3B0508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2E7D903-69D0-4108-AC33-D875BFA123C5}" type="presOf" srcId="{F2816B22-F1D5-4701-8D8E-F78ECDCF0713}" destId="{502A8637-2E5D-4415-BBC6-9FDB02B27BA5}" srcOrd="0" destOrd="0" presId="urn:microsoft.com/office/officeart/2005/8/layout/hProcess9"/>
    <dgm:cxn modelId="{1260E11D-FD42-447B-B0DC-27362AAED387}" srcId="{F2816B22-F1D5-4701-8D8E-F78ECDCF0713}" destId="{779555CA-0CE1-440E-9C51-307F87A61B98}" srcOrd="1" destOrd="0" parTransId="{8F512312-D4D0-4305-945D-6A70AC9E1BDC}" sibTransId="{A2EB4DE2-A4F6-4FC0-A560-07177AAB16FF}"/>
    <dgm:cxn modelId="{43B4823F-FF3C-49A6-8266-695DB221CF53}" type="presOf" srcId="{779555CA-0CE1-440E-9C51-307F87A61B98}" destId="{3635AE8F-722C-4498-953D-9A01AE12CCA8}" srcOrd="0" destOrd="0" presId="urn:microsoft.com/office/officeart/2005/8/layout/hProcess9"/>
    <dgm:cxn modelId="{03F69162-D896-4EE4-9694-E9D9BEE15941}" srcId="{F2816B22-F1D5-4701-8D8E-F78ECDCF0713}" destId="{C4B72814-E4D5-4084-83AA-94CFF3B05086}" srcOrd="2" destOrd="0" parTransId="{A23B4C40-7B7A-4744-B500-B0AA925802BB}" sibTransId="{CE75C1CA-ECCF-4103-B929-1FA54F78017A}"/>
    <dgm:cxn modelId="{42549369-F757-4E82-8B76-16BA793D2BC4}" srcId="{F2816B22-F1D5-4701-8D8E-F78ECDCF0713}" destId="{B6251D4D-347F-44D8-8F0F-BF10D01737C2}" srcOrd="0" destOrd="0" parTransId="{CD8FBC3D-9727-4195-A52E-64F7A3C5CEC6}" sibTransId="{79C6F410-697C-4402-B5F9-9506F3C21BED}"/>
    <dgm:cxn modelId="{3A6B766D-6C34-4538-B699-1EDEFF0297C7}" type="presOf" srcId="{B6251D4D-347F-44D8-8F0F-BF10D01737C2}" destId="{1EFE3912-BD8A-4BC8-85C5-A844FE62A397}" srcOrd="0" destOrd="0" presId="urn:microsoft.com/office/officeart/2005/8/layout/hProcess9"/>
    <dgm:cxn modelId="{E68A1AF8-D89E-4B82-A1FE-5D228A60DAD5}" type="presOf" srcId="{C4B72814-E4D5-4084-83AA-94CFF3B05086}" destId="{0218D22C-E4DC-4400-9F54-83A45DBBEEB3}" srcOrd="0" destOrd="0" presId="urn:microsoft.com/office/officeart/2005/8/layout/hProcess9"/>
    <dgm:cxn modelId="{C82E85E2-C049-4FCE-90C0-717961311D57}" type="presParOf" srcId="{502A8637-2E5D-4415-BBC6-9FDB02B27BA5}" destId="{ABCEBB94-4AC4-488A-93DE-AFAB07B9055C}" srcOrd="0" destOrd="0" presId="urn:microsoft.com/office/officeart/2005/8/layout/hProcess9"/>
    <dgm:cxn modelId="{9E01D093-F30A-4D72-B3DE-89F61A6D0577}" type="presParOf" srcId="{502A8637-2E5D-4415-BBC6-9FDB02B27BA5}" destId="{B847DB72-5C2B-4C6E-9EFD-8099CC9BACAE}" srcOrd="1" destOrd="0" presId="urn:microsoft.com/office/officeart/2005/8/layout/hProcess9"/>
    <dgm:cxn modelId="{5DE6D02E-5A24-4A50-B5F8-0020D5768773}" type="presParOf" srcId="{B847DB72-5C2B-4C6E-9EFD-8099CC9BACAE}" destId="{1EFE3912-BD8A-4BC8-85C5-A844FE62A397}" srcOrd="0" destOrd="0" presId="urn:microsoft.com/office/officeart/2005/8/layout/hProcess9"/>
    <dgm:cxn modelId="{26CE1615-31F0-4074-BA09-6E1AD40A9E3C}" type="presParOf" srcId="{B847DB72-5C2B-4C6E-9EFD-8099CC9BACAE}" destId="{CBC8295D-492B-4822-B018-04223F3AB331}" srcOrd="1" destOrd="0" presId="urn:microsoft.com/office/officeart/2005/8/layout/hProcess9"/>
    <dgm:cxn modelId="{349102CC-E06D-4D0E-BF47-3FAD1D6081BC}" type="presParOf" srcId="{B847DB72-5C2B-4C6E-9EFD-8099CC9BACAE}" destId="{3635AE8F-722C-4498-953D-9A01AE12CCA8}" srcOrd="2" destOrd="0" presId="urn:microsoft.com/office/officeart/2005/8/layout/hProcess9"/>
    <dgm:cxn modelId="{B14308AC-C826-466D-9C0B-4E8452E414FC}" type="presParOf" srcId="{B847DB72-5C2B-4C6E-9EFD-8099CC9BACAE}" destId="{FF6634DF-3DD8-4152-B1F2-3106B194BEB7}" srcOrd="3" destOrd="0" presId="urn:microsoft.com/office/officeart/2005/8/layout/hProcess9"/>
    <dgm:cxn modelId="{AFEE2529-AEF3-4985-92FB-A841A112C2AA}" type="presParOf" srcId="{B847DB72-5C2B-4C6E-9EFD-8099CC9BACAE}" destId="{0218D22C-E4DC-4400-9F54-83A45DBBEE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F99B1C-5B0E-423E-A382-0641EF4B87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2AD6EC9-CE70-4C4D-AB82-866F4C9754CE}">
      <dgm:prSet phldrT="[Текст]" custT="1"/>
      <dgm:spPr/>
      <dgm:t>
        <a:bodyPr/>
        <a:lstStyle/>
        <a:p>
          <a:r>
            <a:rPr lang="uk-UA" sz="28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Мовно-літературна</a:t>
          </a:r>
          <a:endParaRPr lang="uk-UA" sz="2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5C2E0-FBAD-4642-801D-12EA89C4232D}" type="parTrans" cxnId="{ECBF2DDE-181A-492C-89A8-757768EB588F}">
      <dgm:prSet/>
      <dgm:spPr/>
      <dgm:t>
        <a:bodyPr/>
        <a:lstStyle/>
        <a:p>
          <a:endParaRPr lang="ru-UA"/>
        </a:p>
      </dgm:t>
    </dgm:pt>
    <dgm:pt modelId="{11510459-F516-420C-BF7D-D3D590A4B5D2}" type="sibTrans" cxnId="{ECBF2DDE-181A-492C-89A8-757768EB588F}">
      <dgm:prSet/>
      <dgm:spPr/>
      <dgm:t>
        <a:bodyPr/>
        <a:lstStyle/>
        <a:p>
          <a:endParaRPr lang="ru-UA"/>
        </a:p>
      </dgm:t>
    </dgm:pt>
    <dgm:pt modelId="{387FF409-3EA9-4551-AF05-8F8497583A7D}">
      <dgm:prSet phldrT="[Текст]" phldr="1"/>
      <dgm:spPr/>
      <dgm:t>
        <a:bodyPr/>
        <a:lstStyle/>
        <a:p>
          <a:endParaRPr lang="ru-UA"/>
        </a:p>
      </dgm:t>
    </dgm:pt>
    <dgm:pt modelId="{AE4629A2-E23D-4A3C-B68A-6C9F58386E55}" type="parTrans" cxnId="{C5AF88DF-F28F-4CAF-BCE1-7CBB5A70711C}">
      <dgm:prSet/>
      <dgm:spPr/>
      <dgm:t>
        <a:bodyPr/>
        <a:lstStyle/>
        <a:p>
          <a:endParaRPr lang="ru-UA"/>
        </a:p>
      </dgm:t>
    </dgm:pt>
    <dgm:pt modelId="{DCC30BEA-155A-4B71-A90C-8F0281AB273C}" type="sibTrans" cxnId="{C5AF88DF-F28F-4CAF-BCE1-7CBB5A70711C}">
      <dgm:prSet/>
      <dgm:spPr/>
      <dgm:t>
        <a:bodyPr/>
        <a:lstStyle/>
        <a:p>
          <a:endParaRPr lang="ru-UA"/>
        </a:p>
      </dgm:t>
    </dgm:pt>
    <dgm:pt modelId="{479E80AC-842C-49DD-9E3A-686CE187CFAB}">
      <dgm:prSet phldrT="[Текст]" phldr="1"/>
      <dgm:spPr/>
      <dgm:t>
        <a:bodyPr/>
        <a:lstStyle/>
        <a:p>
          <a:endParaRPr lang="ru-UA" dirty="0"/>
        </a:p>
      </dgm:t>
    </dgm:pt>
    <dgm:pt modelId="{E0E1207D-BDBC-4468-B19E-D19B416FCBEE}" type="parTrans" cxnId="{9BE3983C-F860-4260-8D76-DBB7E20FB82E}">
      <dgm:prSet/>
      <dgm:spPr/>
      <dgm:t>
        <a:bodyPr/>
        <a:lstStyle/>
        <a:p>
          <a:endParaRPr lang="ru-UA"/>
        </a:p>
      </dgm:t>
    </dgm:pt>
    <dgm:pt modelId="{A4BE7B29-E0C8-4A2C-B3E2-2D7F114380EA}" type="sibTrans" cxnId="{9BE3983C-F860-4260-8D76-DBB7E20FB82E}">
      <dgm:prSet/>
      <dgm:spPr/>
      <dgm:t>
        <a:bodyPr/>
        <a:lstStyle/>
        <a:p>
          <a:endParaRPr lang="ru-UA"/>
        </a:p>
      </dgm:t>
    </dgm:pt>
    <dgm:pt modelId="{BF3B306D-56A3-4F83-8A5F-28FF9D610DCC}">
      <dgm:prSet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Математична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5FAED-3A91-474E-956B-6B413894BEE2}" type="parTrans" cxnId="{BCF7AA34-379B-4B6D-BD88-ABE1AB6FF068}">
      <dgm:prSet/>
      <dgm:spPr/>
      <dgm:t>
        <a:bodyPr/>
        <a:lstStyle/>
        <a:p>
          <a:endParaRPr lang="ru-UA"/>
        </a:p>
      </dgm:t>
    </dgm:pt>
    <dgm:pt modelId="{1A6D24AC-0DB5-4A32-814F-E3E8B0ECFA11}" type="sibTrans" cxnId="{BCF7AA34-379B-4B6D-BD88-ABE1AB6FF068}">
      <dgm:prSet/>
      <dgm:spPr/>
      <dgm:t>
        <a:bodyPr/>
        <a:lstStyle/>
        <a:p>
          <a:endParaRPr lang="ru-UA"/>
        </a:p>
      </dgm:t>
    </dgm:pt>
    <dgm:pt modelId="{B9B827C6-CF19-4FB2-BB64-DB0A3FF00D24}">
      <dgm:prSet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54B48-9187-415F-8538-76B0875DB675}" type="parTrans" cxnId="{C5F4DDB8-A682-46B0-9ED0-1E9EAC70E57C}">
      <dgm:prSet/>
      <dgm:spPr/>
      <dgm:t>
        <a:bodyPr/>
        <a:lstStyle/>
        <a:p>
          <a:endParaRPr lang="ru-UA"/>
        </a:p>
      </dgm:t>
    </dgm:pt>
    <dgm:pt modelId="{A27BF591-75A7-4759-9062-0E7E66D24AD1}" type="sibTrans" cxnId="{C5F4DDB8-A682-46B0-9ED0-1E9EAC70E57C}">
      <dgm:prSet/>
      <dgm:spPr/>
      <dgm:t>
        <a:bodyPr/>
        <a:lstStyle/>
        <a:p>
          <a:endParaRPr lang="ru-UA"/>
        </a:p>
      </dgm:t>
    </dgm:pt>
    <dgm:pt modelId="{D7C7AE83-40D3-41FF-93EC-79086C84B7A4}">
      <dgm:prSet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Інформатична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93AF4-5DC2-4B0D-8997-B425658DFA6D}" type="parTrans" cxnId="{805426CF-81C5-46AA-9B13-ECDD17816D81}">
      <dgm:prSet/>
      <dgm:spPr/>
      <dgm:t>
        <a:bodyPr/>
        <a:lstStyle/>
        <a:p>
          <a:endParaRPr lang="ru-UA"/>
        </a:p>
      </dgm:t>
    </dgm:pt>
    <dgm:pt modelId="{37E030B0-9854-46B0-BD1E-85BBE3C8C9D8}" type="sibTrans" cxnId="{805426CF-81C5-46AA-9B13-ECDD17816D81}">
      <dgm:prSet/>
      <dgm:spPr/>
      <dgm:t>
        <a:bodyPr/>
        <a:lstStyle/>
        <a:p>
          <a:endParaRPr lang="ru-UA"/>
        </a:p>
      </dgm:t>
    </dgm:pt>
    <dgm:pt modelId="{03D17333-0A5C-429A-8FEA-E02C2411C670}">
      <dgm:prSet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 і </a:t>
          </a:r>
          <a:r>
            <a:rPr lang="uk-UA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здоров’язбережувальна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719C2-3387-407E-80B0-8D688016FB41}" type="parTrans" cxnId="{254BDBCA-9D1E-4654-959D-C46087416F5B}">
      <dgm:prSet/>
      <dgm:spPr/>
      <dgm:t>
        <a:bodyPr/>
        <a:lstStyle/>
        <a:p>
          <a:endParaRPr lang="ru-UA"/>
        </a:p>
      </dgm:t>
    </dgm:pt>
    <dgm:pt modelId="{9189DC03-AD76-429D-8FD1-0EEE9B5C2E08}" type="sibTrans" cxnId="{254BDBCA-9D1E-4654-959D-C46087416F5B}">
      <dgm:prSet/>
      <dgm:spPr/>
      <dgm:t>
        <a:bodyPr/>
        <a:lstStyle/>
        <a:p>
          <a:endParaRPr lang="ru-UA"/>
        </a:p>
      </dgm:t>
    </dgm:pt>
    <dgm:pt modelId="{651645A8-C1BA-48C6-BC6D-DD8D1DF59519}">
      <dgm:prSet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Природнича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E4AFB-4A7B-4245-8717-02F9B16D0575}" type="parTrans" cxnId="{D10567F1-C595-4FAF-8E71-C955DB4E58D8}">
      <dgm:prSet/>
      <dgm:spPr/>
      <dgm:t>
        <a:bodyPr/>
        <a:lstStyle/>
        <a:p>
          <a:endParaRPr lang="ru-UA"/>
        </a:p>
      </dgm:t>
    </dgm:pt>
    <dgm:pt modelId="{417552E1-79F6-45E5-9471-DA9B16B2711D}" type="sibTrans" cxnId="{D10567F1-C595-4FAF-8E71-C955DB4E58D8}">
      <dgm:prSet/>
      <dgm:spPr/>
      <dgm:t>
        <a:bodyPr/>
        <a:lstStyle/>
        <a:p>
          <a:endParaRPr lang="ru-UA"/>
        </a:p>
      </dgm:t>
    </dgm:pt>
    <dgm:pt modelId="{DE33F0A5-D250-422B-A95E-09B5F82ACF75}">
      <dgm:prSet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Громадянська та історична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F7D0E-EF37-459C-BEA0-FC02A8ADF70C}" type="parTrans" cxnId="{058D6931-CE45-43FA-815A-343129927DE6}">
      <dgm:prSet/>
      <dgm:spPr/>
      <dgm:t>
        <a:bodyPr/>
        <a:lstStyle/>
        <a:p>
          <a:endParaRPr lang="ru-UA"/>
        </a:p>
      </dgm:t>
    </dgm:pt>
    <dgm:pt modelId="{192FE793-5781-4BCC-BCE6-1A824D5731E6}" type="sibTrans" cxnId="{058D6931-CE45-43FA-815A-343129927DE6}">
      <dgm:prSet/>
      <dgm:spPr/>
      <dgm:t>
        <a:bodyPr/>
        <a:lstStyle/>
        <a:p>
          <a:endParaRPr lang="ru-UA"/>
        </a:p>
      </dgm:t>
    </dgm:pt>
    <dgm:pt modelId="{0C11609E-6AD0-4D04-B476-E7DDE778DDBE}">
      <dgm:prSet custT="1"/>
      <dgm:spPr/>
      <dgm:t>
        <a:bodyPr/>
        <a:lstStyle/>
        <a:p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A0EEE-518B-4DB4-9A6B-50E8E5A15509}" type="parTrans" cxnId="{A3C81F0A-8FD0-459D-AA71-C96B124040EE}">
      <dgm:prSet/>
      <dgm:spPr/>
      <dgm:t>
        <a:bodyPr/>
        <a:lstStyle/>
        <a:p>
          <a:endParaRPr lang="ru-UA"/>
        </a:p>
      </dgm:t>
    </dgm:pt>
    <dgm:pt modelId="{EDFF8626-2CE9-4083-B1E0-0D847DA0BB1C}" type="sibTrans" cxnId="{A3C81F0A-8FD0-459D-AA71-C96B124040EE}">
      <dgm:prSet/>
      <dgm:spPr/>
      <dgm:t>
        <a:bodyPr/>
        <a:lstStyle/>
        <a:p>
          <a:endParaRPr lang="ru-UA"/>
        </a:p>
      </dgm:t>
    </dgm:pt>
    <dgm:pt modelId="{C285E8CD-38CC-4618-AD70-0990955F90ED}" type="pres">
      <dgm:prSet presAssocID="{66F99B1C-5B0E-423E-A382-0641EF4B874F}" presName="Name0" presStyleCnt="0">
        <dgm:presLayoutVars>
          <dgm:chMax val="7"/>
          <dgm:chPref val="7"/>
          <dgm:dir/>
        </dgm:presLayoutVars>
      </dgm:prSet>
      <dgm:spPr/>
    </dgm:pt>
    <dgm:pt modelId="{4DF68F8C-3BD2-4412-B7D8-352774F16F28}" type="pres">
      <dgm:prSet presAssocID="{66F99B1C-5B0E-423E-A382-0641EF4B874F}" presName="Name1" presStyleCnt="0"/>
      <dgm:spPr/>
    </dgm:pt>
    <dgm:pt modelId="{C6CB795F-F1F1-4117-8FA7-FB7D5E64D471}" type="pres">
      <dgm:prSet presAssocID="{66F99B1C-5B0E-423E-A382-0641EF4B874F}" presName="cycle" presStyleCnt="0"/>
      <dgm:spPr/>
    </dgm:pt>
    <dgm:pt modelId="{C74C85B8-3E0D-47F3-8E5E-B45203D85BFA}" type="pres">
      <dgm:prSet presAssocID="{66F99B1C-5B0E-423E-A382-0641EF4B874F}" presName="srcNode" presStyleLbl="node1" presStyleIdx="0" presStyleCnt="7"/>
      <dgm:spPr/>
    </dgm:pt>
    <dgm:pt modelId="{74476CFB-46DF-4BAF-8FEB-66260505BCAC}" type="pres">
      <dgm:prSet presAssocID="{66F99B1C-5B0E-423E-A382-0641EF4B874F}" presName="conn" presStyleLbl="parChTrans1D2" presStyleIdx="0" presStyleCnt="1"/>
      <dgm:spPr/>
    </dgm:pt>
    <dgm:pt modelId="{6AC5D69D-9297-4D11-B6A6-824A361B07AA}" type="pres">
      <dgm:prSet presAssocID="{66F99B1C-5B0E-423E-A382-0641EF4B874F}" presName="extraNode" presStyleLbl="node1" presStyleIdx="0" presStyleCnt="7"/>
      <dgm:spPr/>
    </dgm:pt>
    <dgm:pt modelId="{B4DE0B0B-8BA1-4DD8-9629-49979F2B1089}" type="pres">
      <dgm:prSet presAssocID="{66F99B1C-5B0E-423E-A382-0641EF4B874F}" presName="dstNode" presStyleLbl="node1" presStyleIdx="0" presStyleCnt="7"/>
      <dgm:spPr/>
    </dgm:pt>
    <dgm:pt modelId="{4BC991E6-04CD-4495-8C70-2C5BA5C95171}" type="pres">
      <dgm:prSet presAssocID="{92AD6EC9-CE70-4C4D-AB82-866F4C9754CE}" presName="text_1" presStyleLbl="node1" presStyleIdx="0" presStyleCnt="7">
        <dgm:presLayoutVars>
          <dgm:bulletEnabled val="1"/>
        </dgm:presLayoutVars>
      </dgm:prSet>
      <dgm:spPr/>
    </dgm:pt>
    <dgm:pt modelId="{63235518-1483-4FB7-8843-E5EF4B9424CC}" type="pres">
      <dgm:prSet presAssocID="{92AD6EC9-CE70-4C4D-AB82-866F4C9754CE}" presName="accent_1" presStyleCnt="0"/>
      <dgm:spPr/>
    </dgm:pt>
    <dgm:pt modelId="{8812F196-245C-4795-8017-3CD8902359C9}" type="pres">
      <dgm:prSet presAssocID="{92AD6EC9-CE70-4C4D-AB82-866F4C9754CE}" presName="accentRepeatNode" presStyleLbl="solidFgAcc1" presStyleIdx="0" presStyleCnt="7"/>
      <dgm:spPr/>
    </dgm:pt>
    <dgm:pt modelId="{6056FA66-666C-4888-B570-14D942DB73B7}" type="pres">
      <dgm:prSet presAssocID="{BF3B306D-56A3-4F83-8A5F-28FF9D610DCC}" presName="text_2" presStyleLbl="node1" presStyleIdx="1" presStyleCnt="7">
        <dgm:presLayoutVars>
          <dgm:bulletEnabled val="1"/>
        </dgm:presLayoutVars>
      </dgm:prSet>
      <dgm:spPr/>
    </dgm:pt>
    <dgm:pt modelId="{96AC8D02-CC68-4083-8B83-93A092927D92}" type="pres">
      <dgm:prSet presAssocID="{BF3B306D-56A3-4F83-8A5F-28FF9D610DCC}" presName="accent_2" presStyleCnt="0"/>
      <dgm:spPr/>
    </dgm:pt>
    <dgm:pt modelId="{D3F15C1C-F6FF-42CD-8DF5-BD44FEFE7769}" type="pres">
      <dgm:prSet presAssocID="{BF3B306D-56A3-4F83-8A5F-28FF9D610DCC}" presName="accentRepeatNode" presStyleLbl="solidFgAcc1" presStyleIdx="1" presStyleCnt="7"/>
      <dgm:spPr/>
    </dgm:pt>
    <dgm:pt modelId="{8284814C-F93B-43F8-9C21-D0516D248DF3}" type="pres">
      <dgm:prSet presAssocID="{651645A8-C1BA-48C6-BC6D-DD8D1DF59519}" presName="text_3" presStyleLbl="node1" presStyleIdx="2" presStyleCnt="7">
        <dgm:presLayoutVars>
          <dgm:bulletEnabled val="1"/>
        </dgm:presLayoutVars>
      </dgm:prSet>
      <dgm:spPr/>
    </dgm:pt>
    <dgm:pt modelId="{3B022B92-E38A-46BA-ABF0-97A317654A5E}" type="pres">
      <dgm:prSet presAssocID="{651645A8-C1BA-48C6-BC6D-DD8D1DF59519}" presName="accent_3" presStyleCnt="0"/>
      <dgm:spPr/>
    </dgm:pt>
    <dgm:pt modelId="{3E988D0F-75C5-46F5-90DC-D23234D7C090}" type="pres">
      <dgm:prSet presAssocID="{651645A8-C1BA-48C6-BC6D-DD8D1DF59519}" presName="accentRepeatNode" presStyleLbl="solidFgAcc1" presStyleIdx="2" presStyleCnt="7"/>
      <dgm:spPr/>
    </dgm:pt>
    <dgm:pt modelId="{85EDA43B-77A6-4E80-B79A-D7CA7617A636}" type="pres">
      <dgm:prSet presAssocID="{B9B827C6-CF19-4FB2-BB64-DB0A3FF00D24}" presName="text_4" presStyleLbl="node1" presStyleIdx="3" presStyleCnt="7">
        <dgm:presLayoutVars>
          <dgm:bulletEnabled val="1"/>
        </dgm:presLayoutVars>
      </dgm:prSet>
      <dgm:spPr/>
    </dgm:pt>
    <dgm:pt modelId="{CE3A4224-D9A1-43A1-BF94-0897A6FF4A52}" type="pres">
      <dgm:prSet presAssocID="{B9B827C6-CF19-4FB2-BB64-DB0A3FF00D24}" presName="accent_4" presStyleCnt="0"/>
      <dgm:spPr/>
    </dgm:pt>
    <dgm:pt modelId="{9A8C8DFF-DAF4-47CB-8D74-D95A82D73319}" type="pres">
      <dgm:prSet presAssocID="{B9B827C6-CF19-4FB2-BB64-DB0A3FF00D24}" presName="accentRepeatNode" presStyleLbl="solidFgAcc1" presStyleIdx="3" presStyleCnt="7"/>
      <dgm:spPr/>
    </dgm:pt>
    <dgm:pt modelId="{324D9B43-9A06-4AC8-93CD-8781CFE04077}" type="pres">
      <dgm:prSet presAssocID="{D7C7AE83-40D3-41FF-93EC-79086C84B7A4}" presName="text_5" presStyleLbl="node1" presStyleIdx="4" presStyleCnt="7">
        <dgm:presLayoutVars>
          <dgm:bulletEnabled val="1"/>
        </dgm:presLayoutVars>
      </dgm:prSet>
      <dgm:spPr/>
    </dgm:pt>
    <dgm:pt modelId="{E4424FC2-FF8C-4D6B-9D67-16FC4288F291}" type="pres">
      <dgm:prSet presAssocID="{D7C7AE83-40D3-41FF-93EC-79086C84B7A4}" presName="accent_5" presStyleCnt="0"/>
      <dgm:spPr/>
    </dgm:pt>
    <dgm:pt modelId="{0D89E38C-4025-4404-9800-DB45D1A6C488}" type="pres">
      <dgm:prSet presAssocID="{D7C7AE83-40D3-41FF-93EC-79086C84B7A4}" presName="accentRepeatNode" presStyleLbl="solidFgAcc1" presStyleIdx="4" presStyleCnt="7"/>
      <dgm:spPr/>
    </dgm:pt>
    <dgm:pt modelId="{E3B9943F-451B-4DB0-9E2D-50D40EF0D185}" type="pres">
      <dgm:prSet presAssocID="{03D17333-0A5C-429A-8FEA-E02C2411C670}" presName="text_6" presStyleLbl="node1" presStyleIdx="5" presStyleCnt="7">
        <dgm:presLayoutVars>
          <dgm:bulletEnabled val="1"/>
        </dgm:presLayoutVars>
      </dgm:prSet>
      <dgm:spPr/>
    </dgm:pt>
    <dgm:pt modelId="{5DB3C4A3-5957-4D63-A882-829B79DCC2EF}" type="pres">
      <dgm:prSet presAssocID="{03D17333-0A5C-429A-8FEA-E02C2411C670}" presName="accent_6" presStyleCnt="0"/>
      <dgm:spPr/>
    </dgm:pt>
    <dgm:pt modelId="{11641C04-D8AF-4991-ABA2-A3E1BFB74B27}" type="pres">
      <dgm:prSet presAssocID="{03D17333-0A5C-429A-8FEA-E02C2411C670}" presName="accentRepeatNode" presStyleLbl="solidFgAcc1" presStyleIdx="5" presStyleCnt="7"/>
      <dgm:spPr/>
    </dgm:pt>
    <dgm:pt modelId="{C98BDDEF-CD45-4062-A28D-F224883C749F}" type="pres">
      <dgm:prSet presAssocID="{DE33F0A5-D250-422B-A95E-09B5F82ACF75}" presName="text_7" presStyleLbl="node1" presStyleIdx="6" presStyleCnt="7">
        <dgm:presLayoutVars>
          <dgm:bulletEnabled val="1"/>
        </dgm:presLayoutVars>
      </dgm:prSet>
      <dgm:spPr/>
    </dgm:pt>
    <dgm:pt modelId="{FC71CECB-6CDD-45CF-9E39-7FCF8203287E}" type="pres">
      <dgm:prSet presAssocID="{DE33F0A5-D250-422B-A95E-09B5F82ACF75}" presName="accent_7" presStyleCnt="0"/>
      <dgm:spPr/>
    </dgm:pt>
    <dgm:pt modelId="{60BAD59F-41FB-4026-A2A6-662DB73DB03C}" type="pres">
      <dgm:prSet presAssocID="{DE33F0A5-D250-422B-A95E-09B5F82ACF75}" presName="accentRepeatNode" presStyleLbl="solidFgAcc1" presStyleIdx="6" presStyleCnt="7"/>
      <dgm:spPr/>
    </dgm:pt>
  </dgm:ptLst>
  <dgm:cxnLst>
    <dgm:cxn modelId="{A3C81F0A-8FD0-459D-AA71-C96B124040EE}" srcId="{66F99B1C-5B0E-423E-A382-0641EF4B874F}" destId="{0C11609E-6AD0-4D04-B476-E7DDE778DDBE}" srcOrd="7" destOrd="0" parTransId="{A51A0EEE-518B-4DB4-9A6B-50E8E5A15509}" sibTransId="{EDFF8626-2CE9-4083-B1E0-0D847DA0BB1C}"/>
    <dgm:cxn modelId="{5F9A312A-1AD6-41FB-9A82-C302F23C01AF}" type="presOf" srcId="{B9B827C6-CF19-4FB2-BB64-DB0A3FF00D24}" destId="{85EDA43B-77A6-4E80-B79A-D7CA7617A636}" srcOrd="0" destOrd="0" presId="urn:microsoft.com/office/officeart/2008/layout/VerticalCurvedList"/>
    <dgm:cxn modelId="{058D6931-CE45-43FA-815A-343129927DE6}" srcId="{66F99B1C-5B0E-423E-A382-0641EF4B874F}" destId="{DE33F0A5-D250-422B-A95E-09B5F82ACF75}" srcOrd="6" destOrd="0" parTransId="{D85F7D0E-EF37-459C-BEA0-FC02A8ADF70C}" sibTransId="{192FE793-5781-4BCC-BCE6-1A824D5731E6}"/>
    <dgm:cxn modelId="{BCF7AA34-379B-4B6D-BD88-ABE1AB6FF068}" srcId="{66F99B1C-5B0E-423E-A382-0641EF4B874F}" destId="{BF3B306D-56A3-4F83-8A5F-28FF9D610DCC}" srcOrd="1" destOrd="0" parTransId="{2245FAED-3A91-474E-956B-6B413894BEE2}" sibTransId="{1A6D24AC-0DB5-4A32-814F-E3E8B0ECFA11}"/>
    <dgm:cxn modelId="{9BE3983C-F860-4260-8D76-DBB7E20FB82E}" srcId="{66F99B1C-5B0E-423E-A382-0641EF4B874F}" destId="{479E80AC-842C-49DD-9E3A-686CE187CFAB}" srcOrd="9" destOrd="0" parTransId="{E0E1207D-BDBC-4468-B19E-D19B416FCBEE}" sibTransId="{A4BE7B29-E0C8-4A2C-B3E2-2D7F114380EA}"/>
    <dgm:cxn modelId="{3C002472-2FCC-4D04-95E5-9D7E648D5024}" type="presOf" srcId="{BF3B306D-56A3-4F83-8A5F-28FF9D610DCC}" destId="{6056FA66-666C-4888-B570-14D942DB73B7}" srcOrd="0" destOrd="0" presId="urn:microsoft.com/office/officeart/2008/layout/VerticalCurvedList"/>
    <dgm:cxn modelId="{C5AF0E7E-D18C-47AD-A000-308F6BA4180C}" type="presOf" srcId="{DE33F0A5-D250-422B-A95E-09B5F82ACF75}" destId="{C98BDDEF-CD45-4062-A28D-F224883C749F}" srcOrd="0" destOrd="0" presId="urn:microsoft.com/office/officeart/2008/layout/VerticalCurvedList"/>
    <dgm:cxn modelId="{120EAD85-7C62-4E66-A1C4-AA326290D0B8}" type="presOf" srcId="{92AD6EC9-CE70-4C4D-AB82-866F4C9754CE}" destId="{4BC991E6-04CD-4495-8C70-2C5BA5C95171}" srcOrd="0" destOrd="0" presId="urn:microsoft.com/office/officeart/2008/layout/VerticalCurvedList"/>
    <dgm:cxn modelId="{8EF2DD9B-80DB-4111-BA7D-29B3B8895D34}" type="presOf" srcId="{03D17333-0A5C-429A-8FEA-E02C2411C670}" destId="{E3B9943F-451B-4DB0-9E2D-50D40EF0D185}" srcOrd="0" destOrd="0" presId="urn:microsoft.com/office/officeart/2008/layout/VerticalCurvedList"/>
    <dgm:cxn modelId="{86CC75A5-B01B-4E64-9C60-8FA14E938E4F}" type="presOf" srcId="{66F99B1C-5B0E-423E-A382-0641EF4B874F}" destId="{C285E8CD-38CC-4618-AD70-0990955F90ED}" srcOrd="0" destOrd="0" presId="urn:microsoft.com/office/officeart/2008/layout/VerticalCurvedList"/>
    <dgm:cxn modelId="{BA66A6B2-5709-49AB-AF97-7DED42087589}" type="presOf" srcId="{11510459-F516-420C-BF7D-D3D590A4B5D2}" destId="{74476CFB-46DF-4BAF-8FEB-66260505BCAC}" srcOrd="0" destOrd="0" presId="urn:microsoft.com/office/officeart/2008/layout/VerticalCurvedList"/>
    <dgm:cxn modelId="{C5F4DDB8-A682-46B0-9ED0-1E9EAC70E57C}" srcId="{66F99B1C-5B0E-423E-A382-0641EF4B874F}" destId="{B9B827C6-CF19-4FB2-BB64-DB0A3FF00D24}" srcOrd="3" destOrd="0" parTransId="{EA154B48-9187-415F-8538-76B0875DB675}" sibTransId="{A27BF591-75A7-4759-9062-0E7E66D24AD1}"/>
    <dgm:cxn modelId="{254BDBCA-9D1E-4654-959D-C46087416F5B}" srcId="{66F99B1C-5B0E-423E-A382-0641EF4B874F}" destId="{03D17333-0A5C-429A-8FEA-E02C2411C670}" srcOrd="5" destOrd="0" parTransId="{8E7719C2-3387-407E-80B0-8D688016FB41}" sibTransId="{9189DC03-AD76-429D-8FD1-0EEE9B5C2E08}"/>
    <dgm:cxn modelId="{805426CF-81C5-46AA-9B13-ECDD17816D81}" srcId="{66F99B1C-5B0E-423E-A382-0641EF4B874F}" destId="{D7C7AE83-40D3-41FF-93EC-79086C84B7A4}" srcOrd="4" destOrd="0" parTransId="{E8693AF4-5DC2-4B0D-8997-B425658DFA6D}" sibTransId="{37E030B0-9854-46B0-BD1E-85BBE3C8C9D8}"/>
    <dgm:cxn modelId="{ECBF2DDE-181A-492C-89A8-757768EB588F}" srcId="{66F99B1C-5B0E-423E-A382-0641EF4B874F}" destId="{92AD6EC9-CE70-4C4D-AB82-866F4C9754CE}" srcOrd="0" destOrd="0" parTransId="{F125C2E0-FBAD-4642-801D-12EA89C4232D}" sibTransId="{11510459-F516-420C-BF7D-D3D590A4B5D2}"/>
    <dgm:cxn modelId="{C5AF88DF-F28F-4CAF-BCE1-7CBB5A70711C}" srcId="{66F99B1C-5B0E-423E-A382-0641EF4B874F}" destId="{387FF409-3EA9-4551-AF05-8F8497583A7D}" srcOrd="8" destOrd="0" parTransId="{AE4629A2-E23D-4A3C-B68A-6C9F58386E55}" sibTransId="{DCC30BEA-155A-4B71-A90C-8F0281AB273C}"/>
    <dgm:cxn modelId="{D10567F1-C595-4FAF-8E71-C955DB4E58D8}" srcId="{66F99B1C-5B0E-423E-A382-0641EF4B874F}" destId="{651645A8-C1BA-48C6-BC6D-DD8D1DF59519}" srcOrd="2" destOrd="0" parTransId="{2AAE4AFB-4A7B-4245-8717-02F9B16D0575}" sibTransId="{417552E1-79F6-45E5-9471-DA9B16B2711D}"/>
    <dgm:cxn modelId="{BE2FD7F1-0798-4CDA-B917-C8C9824636F5}" type="presOf" srcId="{D7C7AE83-40D3-41FF-93EC-79086C84B7A4}" destId="{324D9B43-9A06-4AC8-93CD-8781CFE04077}" srcOrd="0" destOrd="0" presId="urn:microsoft.com/office/officeart/2008/layout/VerticalCurvedList"/>
    <dgm:cxn modelId="{198DC4FE-42F2-483F-B14B-9167DF905D3A}" type="presOf" srcId="{651645A8-C1BA-48C6-BC6D-DD8D1DF59519}" destId="{8284814C-F93B-43F8-9C21-D0516D248DF3}" srcOrd="0" destOrd="0" presId="urn:microsoft.com/office/officeart/2008/layout/VerticalCurvedList"/>
    <dgm:cxn modelId="{8ADA90B5-FA21-4BEB-9C9F-1B3B6ADA37DB}" type="presParOf" srcId="{C285E8CD-38CC-4618-AD70-0990955F90ED}" destId="{4DF68F8C-3BD2-4412-B7D8-352774F16F28}" srcOrd="0" destOrd="0" presId="urn:microsoft.com/office/officeart/2008/layout/VerticalCurvedList"/>
    <dgm:cxn modelId="{35D0CA3E-389B-40FD-8116-3AABFDC55486}" type="presParOf" srcId="{4DF68F8C-3BD2-4412-B7D8-352774F16F28}" destId="{C6CB795F-F1F1-4117-8FA7-FB7D5E64D471}" srcOrd="0" destOrd="0" presId="urn:microsoft.com/office/officeart/2008/layout/VerticalCurvedList"/>
    <dgm:cxn modelId="{CA2D3B92-3A68-4D55-B499-BF0701F5BCD9}" type="presParOf" srcId="{C6CB795F-F1F1-4117-8FA7-FB7D5E64D471}" destId="{C74C85B8-3E0D-47F3-8E5E-B45203D85BFA}" srcOrd="0" destOrd="0" presId="urn:microsoft.com/office/officeart/2008/layout/VerticalCurvedList"/>
    <dgm:cxn modelId="{5E0B8B5D-B2C8-47AD-AE70-D56F7481AE5F}" type="presParOf" srcId="{C6CB795F-F1F1-4117-8FA7-FB7D5E64D471}" destId="{74476CFB-46DF-4BAF-8FEB-66260505BCAC}" srcOrd="1" destOrd="0" presId="urn:microsoft.com/office/officeart/2008/layout/VerticalCurvedList"/>
    <dgm:cxn modelId="{F416EC74-BF08-4551-8E29-31B30C52AFBC}" type="presParOf" srcId="{C6CB795F-F1F1-4117-8FA7-FB7D5E64D471}" destId="{6AC5D69D-9297-4D11-B6A6-824A361B07AA}" srcOrd="2" destOrd="0" presId="urn:microsoft.com/office/officeart/2008/layout/VerticalCurvedList"/>
    <dgm:cxn modelId="{F4AEEE6F-B1EF-4B1F-843D-F3CE2F6BE201}" type="presParOf" srcId="{C6CB795F-F1F1-4117-8FA7-FB7D5E64D471}" destId="{B4DE0B0B-8BA1-4DD8-9629-49979F2B1089}" srcOrd="3" destOrd="0" presId="urn:microsoft.com/office/officeart/2008/layout/VerticalCurvedList"/>
    <dgm:cxn modelId="{DF517FFF-E757-4433-B82D-F190841DA195}" type="presParOf" srcId="{4DF68F8C-3BD2-4412-B7D8-352774F16F28}" destId="{4BC991E6-04CD-4495-8C70-2C5BA5C95171}" srcOrd="1" destOrd="0" presId="urn:microsoft.com/office/officeart/2008/layout/VerticalCurvedList"/>
    <dgm:cxn modelId="{576C5D46-96BC-4552-891E-732502664262}" type="presParOf" srcId="{4DF68F8C-3BD2-4412-B7D8-352774F16F28}" destId="{63235518-1483-4FB7-8843-E5EF4B9424CC}" srcOrd="2" destOrd="0" presId="urn:microsoft.com/office/officeart/2008/layout/VerticalCurvedList"/>
    <dgm:cxn modelId="{9D7C6D5A-C8C3-4B1A-9057-4D0C1B203D05}" type="presParOf" srcId="{63235518-1483-4FB7-8843-E5EF4B9424CC}" destId="{8812F196-245C-4795-8017-3CD8902359C9}" srcOrd="0" destOrd="0" presId="urn:microsoft.com/office/officeart/2008/layout/VerticalCurvedList"/>
    <dgm:cxn modelId="{E4534017-3E68-41A7-AFE2-66B3B9A932B2}" type="presParOf" srcId="{4DF68F8C-3BD2-4412-B7D8-352774F16F28}" destId="{6056FA66-666C-4888-B570-14D942DB73B7}" srcOrd="3" destOrd="0" presId="urn:microsoft.com/office/officeart/2008/layout/VerticalCurvedList"/>
    <dgm:cxn modelId="{3E84DC26-8CF1-45B5-9747-8581F8FB0D40}" type="presParOf" srcId="{4DF68F8C-3BD2-4412-B7D8-352774F16F28}" destId="{96AC8D02-CC68-4083-8B83-93A092927D92}" srcOrd="4" destOrd="0" presId="urn:microsoft.com/office/officeart/2008/layout/VerticalCurvedList"/>
    <dgm:cxn modelId="{5E982B1E-2484-452A-A94B-077D3AD95D56}" type="presParOf" srcId="{96AC8D02-CC68-4083-8B83-93A092927D92}" destId="{D3F15C1C-F6FF-42CD-8DF5-BD44FEFE7769}" srcOrd="0" destOrd="0" presId="urn:microsoft.com/office/officeart/2008/layout/VerticalCurvedList"/>
    <dgm:cxn modelId="{BE6A36B8-F641-43D5-BA85-0DF397FD208E}" type="presParOf" srcId="{4DF68F8C-3BD2-4412-B7D8-352774F16F28}" destId="{8284814C-F93B-43F8-9C21-D0516D248DF3}" srcOrd="5" destOrd="0" presId="urn:microsoft.com/office/officeart/2008/layout/VerticalCurvedList"/>
    <dgm:cxn modelId="{A4CB28E4-24C0-4A8A-AFC0-B38EF35D5F09}" type="presParOf" srcId="{4DF68F8C-3BD2-4412-B7D8-352774F16F28}" destId="{3B022B92-E38A-46BA-ABF0-97A317654A5E}" srcOrd="6" destOrd="0" presId="urn:microsoft.com/office/officeart/2008/layout/VerticalCurvedList"/>
    <dgm:cxn modelId="{65766021-7E94-4F7D-8A9B-C257D556C2CE}" type="presParOf" srcId="{3B022B92-E38A-46BA-ABF0-97A317654A5E}" destId="{3E988D0F-75C5-46F5-90DC-D23234D7C090}" srcOrd="0" destOrd="0" presId="urn:microsoft.com/office/officeart/2008/layout/VerticalCurvedList"/>
    <dgm:cxn modelId="{3F0830B9-2BF0-4FC3-904E-019DCB45361A}" type="presParOf" srcId="{4DF68F8C-3BD2-4412-B7D8-352774F16F28}" destId="{85EDA43B-77A6-4E80-B79A-D7CA7617A636}" srcOrd="7" destOrd="0" presId="urn:microsoft.com/office/officeart/2008/layout/VerticalCurvedList"/>
    <dgm:cxn modelId="{F14949BB-532F-4F9C-A186-60708B1D2134}" type="presParOf" srcId="{4DF68F8C-3BD2-4412-B7D8-352774F16F28}" destId="{CE3A4224-D9A1-43A1-BF94-0897A6FF4A52}" srcOrd="8" destOrd="0" presId="urn:microsoft.com/office/officeart/2008/layout/VerticalCurvedList"/>
    <dgm:cxn modelId="{C1F032DD-E634-41A9-ACEA-EF438BB4263F}" type="presParOf" srcId="{CE3A4224-D9A1-43A1-BF94-0897A6FF4A52}" destId="{9A8C8DFF-DAF4-47CB-8D74-D95A82D73319}" srcOrd="0" destOrd="0" presId="urn:microsoft.com/office/officeart/2008/layout/VerticalCurvedList"/>
    <dgm:cxn modelId="{AEE236B7-9EF0-4D8B-A653-693154954A23}" type="presParOf" srcId="{4DF68F8C-3BD2-4412-B7D8-352774F16F28}" destId="{324D9B43-9A06-4AC8-93CD-8781CFE04077}" srcOrd="9" destOrd="0" presId="urn:microsoft.com/office/officeart/2008/layout/VerticalCurvedList"/>
    <dgm:cxn modelId="{0432C969-4576-4354-B06D-FEEFD310D1DE}" type="presParOf" srcId="{4DF68F8C-3BD2-4412-B7D8-352774F16F28}" destId="{E4424FC2-FF8C-4D6B-9D67-16FC4288F291}" srcOrd="10" destOrd="0" presId="urn:microsoft.com/office/officeart/2008/layout/VerticalCurvedList"/>
    <dgm:cxn modelId="{37FE2656-0F2B-42B8-9919-85D373500CBC}" type="presParOf" srcId="{E4424FC2-FF8C-4D6B-9D67-16FC4288F291}" destId="{0D89E38C-4025-4404-9800-DB45D1A6C488}" srcOrd="0" destOrd="0" presId="urn:microsoft.com/office/officeart/2008/layout/VerticalCurvedList"/>
    <dgm:cxn modelId="{DDD21319-AA53-4B0B-888D-408CB285825F}" type="presParOf" srcId="{4DF68F8C-3BD2-4412-B7D8-352774F16F28}" destId="{E3B9943F-451B-4DB0-9E2D-50D40EF0D185}" srcOrd="11" destOrd="0" presId="urn:microsoft.com/office/officeart/2008/layout/VerticalCurvedList"/>
    <dgm:cxn modelId="{875FF302-668C-462F-8F00-BBCEEEC9797D}" type="presParOf" srcId="{4DF68F8C-3BD2-4412-B7D8-352774F16F28}" destId="{5DB3C4A3-5957-4D63-A882-829B79DCC2EF}" srcOrd="12" destOrd="0" presId="urn:microsoft.com/office/officeart/2008/layout/VerticalCurvedList"/>
    <dgm:cxn modelId="{E1824E6B-5AC3-4A18-88E4-301A686A398B}" type="presParOf" srcId="{5DB3C4A3-5957-4D63-A882-829B79DCC2EF}" destId="{11641C04-D8AF-4991-ABA2-A3E1BFB74B27}" srcOrd="0" destOrd="0" presId="urn:microsoft.com/office/officeart/2008/layout/VerticalCurvedList"/>
    <dgm:cxn modelId="{E9C90468-9C10-431B-876C-862E960BFBB5}" type="presParOf" srcId="{4DF68F8C-3BD2-4412-B7D8-352774F16F28}" destId="{C98BDDEF-CD45-4062-A28D-F224883C749F}" srcOrd="13" destOrd="0" presId="urn:microsoft.com/office/officeart/2008/layout/VerticalCurvedList"/>
    <dgm:cxn modelId="{CDFE1FFD-AEFD-489E-AD9C-0F0BF3311678}" type="presParOf" srcId="{4DF68F8C-3BD2-4412-B7D8-352774F16F28}" destId="{FC71CECB-6CDD-45CF-9E39-7FCF8203287E}" srcOrd="14" destOrd="0" presId="urn:microsoft.com/office/officeart/2008/layout/VerticalCurvedList"/>
    <dgm:cxn modelId="{DBCFC56E-7E34-49A6-BF99-3919F5DF26C1}" type="presParOf" srcId="{FC71CECB-6CDD-45CF-9E39-7FCF8203287E}" destId="{60BAD59F-41FB-4026-A2A6-662DB73DB0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DE688-BE24-40B1-BD9B-CEF8FD6BA170}">
      <dsp:nvSpPr>
        <dsp:cNvPr id="0" name=""/>
        <dsp:cNvSpPr/>
      </dsp:nvSpPr>
      <dsp:spPr>
        <a:xfrm>
          <a:off x="4251280" y="3585204"/>
          <a:ext cx="3169393" cy="168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>
              <a:latin typeface="Arial Narrow" panose="020B0606020202030204" pitchFamily="34" charset="0"/>
            </a:rPr>
            <a:t>Козаченко С.Я.</a:t>
          </a:r>
          <a:endParaRPr lang="ru-UA" sz="2800" kern="1200" dirty="0">
            <a:latin typeface="Arial Narrow" panose="020B0606020202030204" pitchFamily="34" charset="0"/>
          </a:endParaRPr>
        </a:p>
      </dsp:txBody>
      <dsp:txXfrm>
        <a:off x="5239159" y="4044054"/>
        <a:ext cx="2144453" cy="1191244"/>
      </dsp:txXfrm>
    </dsp:sp>
    <dsp:sp modelId="{FB1352CA-1E04-4765-A059-4171B8D8B9E6}">
      <dsp:nvSpPr>
        <dsp:cNvPr id="0" name=""/>
        <dsp:cNvSpPr/>
      </dsp:nvSpPr>
      <dsp:spPr>
        <a:xfrm>
          <a:off x="284182" y="3585204"/>
          <a:ext cx="2604545" cy="168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>
              <a:latin typeface="Arial Narrow" panose="020B0606020202030204" pitchFamily="34" charset="0"/>
            </a:rPr>
            <a:t>Грошева О.В.</a:t>
          </a:r>
          <a:endParaRPr lang="ru-UA" sz="2800" kern="1200" dirty="0">
            <a:latin typeface="Arial Narrow" panose="020B0606020202030204" pitchFamily="34" charset="0"/>
          </a:endParaRPr>
        </a:p>
      </dsp:txBody>
      <dsp:txXfrm>
        <a:off x="321243" y="4044054"/>
        <a:ext cx="1749060" cy="1191244"/>
      </dsp:txXfrm>
    </dsp:sp>
    <dsp:sp modelId="{04A9C259-1408-488A-B99C-6648C24420EB}">
      <dsp:nvSpPr>
        <dsp:cNvPr id="0" name=""/>
        <dsp:cNvSpPr/>
      </dsp:nvSpPr>
      <dsp:spPr>
        <a:xfrm>
          <a:off x="4533704" y="0"/>
          <a:ext cx="2604545" cy="168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>
              <a:latin typeface="Arial Narrow" panose="020B0606020202030204" pitchFamily="34" charset="0"/>
            </a:rPr>
            <a:t>Береза І.В.</a:t>
          </a:r>
          <a:endParaRPr lang="ru-UA" sz="2800" kern="1200" dirty="0">
            <a:latin typeface="Arial Narrow" panose="020B0606020202030204" pitchFamily="34" charset="0"/>
          </a:endParaRPr>
        </a:p>
      </dsp:txBody>
      <dsp:txXfrm>
        <a:off x="5352128" y="37061"/>
        <a:ext cx="1749060" cy="1191244"/>
      </dsp:txXfrm>
    </dsp:sp>
    <dsp:sp modelId="{5D840995-BA97-4A1D-A98E-44B1FFA99D7E}">
      <dsp:nvSpPr>
        <dsp:cNvPr id="0" name=""/>
        <dsp:cNvSpPr/>
      </dsp:nvSpPr>
      <dsp:spPr>
        <a:xfrm>
          <a:off x="194663" y="0"/>
          <a:ext cx="2604545" cy="168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>
              <a:latin typeface="Arial Narrow" panose="020B0606020202030204" pitchFamily="34" charset="0"/>
            </a:rPr>
            <a:t>Гавдан А.М.</a:t>
          </a:r>
          <a:endParaRPr lang="ru-UA" sz="2800" kern="1200" dirty="0">
            <a:latin typeface="Arial Narrow" panose="020B0606020202030204" pitchFamily="34" charset="0"/>
          </a:endParaRPr>
        </a:p>
      </dsp:txBody>
      <dsp:txXfrm>
        <a:off x="231724" y="37061"/>
        <a:ext cx="1749060" cy="1191244"/>
      </dsp:txXfrm>
    </dsp:sp>
    <dsp:sp modelId="{FFF22C79-2E3C-4AFD-88B8-164B308683FD}">
      <dsp:nvSpPr>
        <dsp:cNvPr id="0" name=""/>
        <dsp:cNvSpPr/>
      </dsp:nvSpPr>
      <dsp:spPr>
        <a:xfrm>
          <a:off x="1516772" y="300524"/>
          <a:ext cx="2282931" cy="22829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Arial Narrow" panose="020B0606020202030204" pitchFamily="34" charset="0"/>
            </a:rPr>
            <a:t>Ключові опції проєкту Державного стандарту профільної середньої освіти</a:t>
          </a:r>
          <a:endParaRPr lang="ru-UA" sz="1800" kern="1200" dirty="0">
            <a:latin typeface="Arial Narrow" panose="020B0606020202030204" pitchFamily="34" charset="0"/>
          </a:endParaRPr>
        </a:p>
      </dsp:txBody>
      <dsp:txXfrm>
        <a:off x="2185427" y="969179"/>
        <a:ext cx="1614276" cy="1614276"/>
      </dsp:txXfrm>
    </dsp:sp>
    <dsp:sp modelId="{D635C977-12CC-4F37-8254-F63636DD3B67}">
      <dsp:nvSpPr>
        <dsp:cNvPr id="0" name=""/>
        <dsp:cNvSpPr/>
      </dsp:nvSpPr>
      <dsp:spPr>
        <a:xfrm rot="5400000">
          <a:off x="3896316" y="300524"/>
          <a:ext cx="2300601" cy="22829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Arial Narrow" panose="020B0606020202030204" pitchFamily="34" charset="0"/>
            </a:rPr>
            <a:t>Формування базового навчального плану</a:t>
          </a:r>
          <a:endParaRPr lang="ru-UA" sz="2000" kern="1200" dirty="0">
            <a:latin typeface="Arial Narrow" panose="020B0606020202030204" pitchFamily="34" charset="0"/>
          </a:endParaRPr>
        </a:p>
      </dsp:txBody>
      <dsp:txXfrm rot="-5400000">
        <a:off x="3905151" y="965520"/>
        <a:ext cx="1614276" cy="1626771"/>
      </dsp:txXfrm>
    </dsp:sp>
    <dsp:sp modelId="{9AF85C19-6E80-4453-A150-F0630AC5B00B}">
      <dsp:nvSpPr>
        <dsp:cNvPr id="0" name=""/>
        <dsp:cNvSpPr/>
      </dsp:nvSpPr>
      <dsp:spPr>
        <a:xfrm rot="10800000">
          <a:off x="3905151" y="2688903"/>
          <a:ext cx="2282931" cy="22829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Arial Narrow" panose="020B0606020202030204" pitchFamily="34" charset="0"/>
            </a:rPr>
            <a:t>Спеціальні міжгалузеві курси </a:t>
          </a:r>
          <a:endParaRPr lang="ru-UA" sz="2000" kern="1200" dirty="0">
            <a:latin typeface="Arial Narrow" panose="020B0606020202030204" pitchFamily="34" charset="0"/>
          </a:endParaRPr>
        </a:p>
      </dsp:txBody>
      <dsp:txXfrm rot="10800000">
        <a:off x="3905151" y="2688903"/>
        <a:ext cx="1614276" cy="1614276"/>
      </dsp:txXfrm>
    </dsp:sp>
    <dsp:sp modelId="{ECB93BFE-BB4F-4B30-AED1-45982AF061C3}">
      <dsp:nvSpPr>
        <dsp:cNvPr id="0" name=""/>
        <dsp:cNvSpPr/>
      </dsp:nvSpPr>
      <dsp:spPr>
        <a:xfrm rot="16200000">
          <a:off x="1516772" y="2688903"/>
          <a:ext cx="2282931" cy="22829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Arial Narrow" panose="020B0606020202030204" pitchFamily="34" charset="0"/>
            </a:rPr>
            <a:t>Формування індивідуальної освітньої траєкторії ліцеїста</a:t>
          </a:r>
          <a:endParaRPr lang="ru-UA" sz="2000" kern="1200" dirty="0">
            <a:latin typeface="Arial Narrow" panose="020B0606020202030204" pitchFamily="34" charset="0"/>
          </a:endParaRPr>
        </a:p>
      </dsp:txBody>
      <dsp:txXfrm rot="5400000">
        <a:off x="2185427" y="2688903"/>
        <a:ext cx="1614276" cy="1614276"/>
      </dsp:txXfrm>
    </dsp:sp>
    <dsp:sp modelId="{CDC06715-D0A4-48F6-A363-EA598235B466}">
      <dsp:nvSpPr>
        <dsp:cNvPr id="0" name=""/>
        <dsp:cNvSpPr/>
      </dsp:nvSpPr>
      <dsp:spPr>
        <a:xfrm>
          <a:off x="3458319" y="2161667"/>
          <a:ext cx="788217" cy="68540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E9ACE-2DC3-4996-A884-45D4487967CB}">
      <dsp:nvSpPr>
        <dsp:cNvPr id="0" name=""/>
        <dsp:cNvSpPr/>
      </dsp:nvSpPr>
      <dsp:spPr>
        <a:xfrm rot="10800000">
          <a:off x="3458319" y="2425285"/>
          <a:ext cx="788217" cy="68540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69CF0-2A05-42C4-B1FF-5794363E4F53}">
      <dsp:nvSpPr>
        <dsp:cNvPr id="0" name=""/>
        <dsp:cNvSpPr/>
      </dsp:nvSpPr>
      <dsp:spPr>
        <a:xfrm>
          <a:off x="2947392" y="496"/>
          <a:ext cx="442108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Порівняльний аналіз </a:t>
          </a:r>
          <a:r>
            <a:rPr lang="uk-UA" sz="1900" kern="1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Державних стандартів профільної середньої освіти окремих країн Європи, які закладають в їх основу компетентнісний підхід</a:t>
          </a:r>
          <a:endParaRPr lang="ru-UA" sz="1900" kern="1200" dirty="0">
            <a:latin typeface="Arial Narrow" panose="020B0606020202030204" pitchFamily="34" charset="0"/>
          </a:endParaRPr>
        </a:p>
      </dsp:txBody>
      <dsp:txXfrm>
        <a:off x="2947392" y="242342"/>
        <a:ext cx="3695551" cy="1451073"/>
      </dsp:txXfrm>
    </dsp:sp>
    <dsp:sp modelId="{164FD13A-7E12-405A-9E83-88807384DAC5}">
      <dsp:nvSpPr>
        <dsp:cNvPr id="0" name=""/>
        <dsp:cNvSpPr/>
      </dsp:nvSpPr>
      <dsp:spPr>
        <a:xfrm>
          <a:off x="0" y="496"/>
          <a:ext cx="2947392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Narrow" panose="020B0606020202030204" pitchFamily="34" charset="0"/>
            </a:rPr>
            <a:t>Пістрюга С.Л.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Narrow" panose="020B0606020202030204" pitchFamily="34" charset="0"/>
            </a:rPr>
            <a:t>Іванцова Т.В.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Narrow" panose="020B0606020202030204" pitchFamily="34" charset="0"/>
            </a:rPr>
            <a:t> Сірант Л.І.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Narrow" panose="020B0606020202030204" pitchFamily="34" charset="0"/>
            </a:rPr>
            <a:t>Колісниченко Г.М.</a:t>
          </a:r>
          <a:endParaRPr lang="ru-UA" sz="2400" kern="1200" dirty="0">
            <a:latin typeface="Arial Narrow" panose="020B0606020202030204" pitchFamily="34" charset="0"/>
          </a:endParaRPr>
        </a:p>
      </dsp:txBody>
      <dsp:txXfrm>
        <a:off x="94447" y="94943"/>
        <a:ext cx="2758498" cy="1745871"/>
      </dsp:txXfrm>
    </dsp:sp>
    <dsp:sp modelId="{0606E68A-3F2E-4555-9414-16C115130133}">
      <dsp:nvSpPr>
        <dsp:cNvPr id="0" name=""/>
        <dsp:cNvSpPr/>
      </dsp:nvSpPr>
      <dsp:spPr>
        <a:xfrm>
          <a:off x="2947392" y="2128738"/>
          <a:ext cx="442108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Arial Narrow" panose="020B0606020202030204" pitchFamily="34" charset="0"/>
            </a:rPr>
            <a:t>Брейнстормінг «Генерування ефективних ідей до проєкту Державного стандарту профільної середньої освіти» (пропозиції змін до проєкту)</a:t>
          </a:r>
          <a:endParaRPr lang="ru-UA" sz="2000" kern="1200" dirty="0">
            <a:latin typeface="Arial Narrow" panose="020B0606020202030204" pitchFamily="34" charset="0"/>
          </a:endParaRPr>
        </a:p>
      </dsp:txBody>
      <dsp:txXfrm>
        <a:off x="2947392" y="2370584"/>
        <a:ext cx="3695551" cy="1451073"/>
      </dsp:txXfrm>
    </dsp:sp>
    <dsp:sp modelId="{7ED0CB12-5DF9-4CF8-8419-75C8D25D3019}">
      <dsp:nvSpPr>
        <dsp:cNvPr id="0" name=""/>
        <dsp:cNvSpPr/>
      </dsp:nvSpPr>
      <dsp:spPr>
        <a:xfrm>
          <a:off x="0" y="2128738"/>
          <a:ext cx="2947392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Narrow" panose="020B0606020202030204" pitchFamily="34" charset="0"/>
            </a:rPr>
            <a:t>Береза І.В.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Narrow" panose="020B0606020202030204" pitchFamily="34" charset="0"/>
            </a:rPr>
            <a:t>Грошева О.В.</a:t>
          </a:r>
          <a:endParaRPr lang="ru-UA" sz="2400" kern="1200" dirty="0">
            <a:latin typeface="Arial Narrow" panose="020B0606020202030204" pitchFamily="34" charset="0"/>
          </a:endParaRPr>
        </a:p>
      </dsp:txBody>
      <dsp:txXfrm>
        <a:off x="94447" y="2223185"/>
        <a:ext cx="2758498" cy="1745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EBB94-4AC4-488A-93DE-AFAB07B9055C}">
      <dsp:nvSpPr>
        <dsp:cNvPr id="0" name=""/>
        <dsp:cNvSpPr/>
      </dsp:nvSpPr>
      <dsp:spPr>
        <a:xfrm>
          <a:off x="576056" y="0"/>
          <a:ext cx="6671541" cy="52896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E3912-BD8A-4BC8-85C5-A844FE62A397}">
      <dsp:nvSpPr>
        <dsp:cNvPr id="0" name=""/>
        <dsp:cNvSpPr/>
      </dsp:nvSpPr>
      <dsp:spPr>
        <a:xfrm>
          <a:off x="2574" y="1586904"/>
          <a:ext cx="2396123" cy="2115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Narrow" panose="020B0606020202030204" pitchFamily="34" charset="0"/>
            </a:rPr>
            <a:t>Інтерактивна вправа «Яким має бути вчитель академічного ліцею»</a:t>
          </a:r>
          <a:endParaRPr lang="ru-UA" sz="2400" kern="1200" dirty="0">
            <a:latin typeface="Arial Narrow" panose="020B0606020202030204" pitchFamily="34" charset="0"/>
          </a:endParaRPr>
        </a:p>
      </dsp:txBody>
      <dsp:txXfrm>
        <a:off x="105862" y="1690192"/>
        <a:ext cx="2189547" cy="1909297"/>
      </dsp:txXfrm>
    </dsp:sp>
    <dsp:sp modelId="{3635AE8F-722C-4498-953D-9A01AE12CCA8}">
      <dsp:nvSpPr>
        <dsp:cNvPr id="0" name=""/>
        <dsp:cNvSpPr/>
      </dsp:nvSpPr>
      <dsp:spPr>
        <a:xfrm>
          <a:off x="2726374" y="1586904"/>
          <a:ext cx="2396123" cy="2115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Narrow" panose="020B0606020202030204" pitchFamily="34" charset="0"/>
            </a:rPr>
            <a:t>Інтерактивна вправа «Випадкове колесо»</a:t>
          </a:r>
          <a:endParaRPr lang="ru-UA" sz="2400" kern="1200" dirty="0">
            <a:latin typeface="Arial Narrow" panose="020B0606020202030204" pitchFamily="34" charset="0"/>
          </a:endParaRPr>
        </a:p>
      </dsp:txBody>
      <dsp:txXfrm>
        <a:off x="2829662" y="1690192"/>
        <a:ext cx="2189547" cy="1909297"/>
      </dsp:txXfrm>
    </dsp:sp>
    <dsp:sp modelId="{0218D22C-E4DC-4400-9F54-83A45DBBEEB3}">
      <dsp:nvSpPr>
        <dsp:cNvPr id="0" name=""/>
        <dsp:cNvSpPr/>
      </dsp:nvSpPr>
      <dsp:spPr>
        <a:xfrm>
          <a:off x="5450173" y="1586904"/>
          <a:ext cx="2396123" cy="2115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Narrow" panose="020B0606020202030204" pitchFamily="34" charset="0"/>
            </a:rPr>
            <a:t>Підсумковий меседж</a:t>
          </a:r>
          <a:endParaRPr lang="ru-UA" sz="2400" kern="1200" dirty="0">
            <a:latin typeface="Arial Narrow" panose="020B0606020202030204" pitchFamily="34" charset="0"/>
          </a:endParaRPr>
        </a:p>
      </dsp:txBody>
      <dsp:txXfrm>
        <a:off x="5553461" y="1690192"/>
        <a:ext cx="2189547" cy="1909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76CFB-46DF-4BAF-8FEB-66260505BCAC}">
      <dsp:nvSpPr>
        <dsp:cNvPr id="0" name=""/>
        <dsp:cNvSpPr/>
      </dsp:nvSpPr>
      <dsp:spPr>
        <a:xfrm>
          <a:off x="-4669990" y="-716076"/>
          <a:ext cx="5563992" cy="5563992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991E6-04CD-4495-8C70-2C5BA5C95171}">
      <dsp:nvSpPr>
        <dsp:cNvPr id="0" name=""/>
        <dsp:cNvSpPr/>
      </dsp:nvSpPr>
      <dsp:spPr>
        <a:xfrm>
          <a:off x="289848" y="187833"/>
          <a:ext cx="6423743" cy="375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Мовно-літературна</a:t>
          </a:r>
          <a:endParaRPr lang="uk-UA" sz="2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848" y="187833"/>
        <a:ext cx="6423743" cy="375501"/>
      </dsp:txXfrm>
    </dsp:sp>
    <dsp:sp modelId="{8812F196-245C-4795-8017-3CD8902359C9}">
      <dsp:nvSpPr>
        <dsp:cNvPr id="0" name=""/>
        <dsp:cNvSpPr/>
      </dsp:nvSpPr>
      <dsp:spPr>
        <a:xfrm>
          <a:off x="55160" y="140895"/>
          <a:ext cx="469377" cy="46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6FA66-666C-4888-B570-14D942DB73B7}">
      <dsp:nvSpPr>
        <dsp:cNvPr id="0" name=""/>
        <dsp:cNvSpPr/>
      </dsp:nvSpPr>
      <dsp:spPr>
        <a:xfrm>
          <a:off x="629899" y="751416"/>
          <a:ext cx="6083692" cy="375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Математична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899" y="751416"/>
        <a:ext cx="6083692" cy="375501"/>
      </dsp:txXfrm>
    </dsp:sp>
    <dsp:sp modelId="{D3F15C1C-F6FF-42CD-8DF5-BD44FEFE7769}">
      <dsp:nvSpPr>
        <dsp:cNvPr id="0" name=""/>
        <dsp:cNvSpPr/>
      </dsp:nvSpPr>
      <dsp:spPr>
        <a:xfrm>
          <a:off x="395210" y="704478"/>
          <a:ext cx="469377" cy="46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4814C-F93B-43F8-9C21-D0516D248DF3}">
      <dsp:nvSpPr>
        <dsp:cNvPr id="0" name=""/>
        <dsp:cNvSpPr/>
      </dsp:nvSpPr>
      <dsp:spPr>
        <a:xfrm>
          <a:off x="816244" y="1314586"/>
          <a:ext cx="5897346" cy="375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Природнича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6244" y="1314586"/>
        <a:ext cx="5897346" cy="375501"/>
      </dsp:txXfrm>
    </dsp:sp>
    <dsp:sp modelId="{3E988D0F-75C5-46F5-90DC-D23234D7C090}">
      <dsp:nvSpPr>
        <dsp:cNvPr id="0" name=""/>
        <dsp:cNvSpPr/>
      </dsp:nvSpPr>
      <dsp:spPr>
        <a:xfrm>
          <a:off x="581556" y="1267648"/>
          <a:ext cx="469377" cy="46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DA43B-77A6-4E80-B79A-D7CA7617A636}">
      <dsp:nvSpPr>
        <dsp:cNvPr id="0" name=""/>
        <dsp:cNvSpPr/>
      </dsp:nvSpPr>
      <dsp:spPr>
        <a:xfrm>
          <a:off x="875743" y="1878169"/>
          <a:ext cx="5837848" cy="375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743" y="1878169"/>
        <a:ext cx="5837848" cy="375501"/>
      </dsp:txXfrm>
    </dsp:sp>
    <dsp:sp modelId="{9A8C8DFF-DAF4-47CB-8D74-D95A82D73319}">
      <dsp:nvSpPr>
        <dsp:cNvPr id="0" name=""/>
        <dsp:cNvSpPr/>
      </dsp:nvSpPr>
      <dsp:spPr>
        <a:xfrm>
          <a:off x="641054" y="1831231"/>
          <a:ext cx="469377" cy="46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D9B43-9A06-4AC8-93CD-8781CFE04077}">
      <dsp:nvSpPr>
        <dsp:cNvPr id="0" name=""/>
        <dsp:cNvSpPr/>
      </dsp:nvSpPr>
      <dsp:spPr>
        <a:xfrm>
          <a:off x="816244" y="2441752"/>
          <a:ext cx="5897346" cy="375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Інформатична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6244" y="2441752"/>
        <a:ext cx="5897346" cy="375501"/>
      </dsp:txXfrm>
    </dsp:sp>
    <dsp:sp modelId="{0D89E38C-4025-4404-9800-DB45D1A6C488}">
      <dsp:nvSpPr>
        <dsp:cNvPr id="0" name=""/>
        <dsp:cNvSpPr/>
      </dsp:nvSpPr>
      <dsp:spPr>
        <a:xfrm>
          <a:off x="581556" y="2394814"/>
          <a:ext cx="469377" cy="46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9943F-451B-4DB0-9E2D-50D40EF0D185}">
      <dsp:nvSpPr>
        <dsp:cNvPr id="0" name=""/>
        <dsp:cNvSpPr/>
      </dsp:nvSpPr>
      <dsp:spPr>
        <a:xfrm>
          <a:off x="629899" y="3004921"/>
          <a:ext cx="6083692" cy="375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 і </a:t>
          </a:r>
          <a:r>
            <a:rPr lang="uk-UA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здоров’язбережувальна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899" y="3004921"/>
        <a:ext cx="6083692" cy="375501"/>
      </dsp:txXfrm>
    </dsp:sp>
    <dsp:sp modelId="{11641C04-D8AF-4991-ABA2-A3E1BFB74B27}">
      <dsp:nvSpPr>
        <dsp:cNvPr id="0" name=""/>
        <dsp:cNvSpPr/>
      </dsp:nvSpPr>
      <dsp:spPr>
        <a:xfrm>
          <a:off x="395210" y="2957984"/>
          <a:ext cx="469377" cy="46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BDDEF-CD45-4062-A28D-F224883C749F}">
      <dsp:nvSpPr>
        <dsp:cNvPr id="0" name=""/>
        <dsp:cNvSpPr/>
      </dsp:nvSpPr>
      <dsp:spPr>
        <a:xfrm>
          <a:off x="289848" y="3568504"/>
          <a:ext cx="6423743" cy="375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Громадянська та історична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848" y="3568504"/>
        <a:ext cx="6423743" cy="375501"/>
      </dsp:txXfrm>
    </dsp:sp>
    <dsp:sp modelId="{60BAD59F-41FB-4026-A2A6-662DB73DB03C}">
      <dsp:nvSpPr>
        <dsp:cNvPr id="0" name=""/>
        <dsp:cNvSpPr/>
      </dsp:nvSpPr>
      <dsp:spPr>
        <a:xfrm>
          <a:off x="55160" y="3521567"/>
          <a:ext cx="469377" cy="46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A0C8AEB-5891-42BB-B242-04391589EC44}" type="datetimeFigureOut">
              <a:rPr lang="ru-UA" smtClean="0"/>
              <a:t>24.12.2023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2236A56-99F4-40BF-BBCE-18E899CD16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634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6A56-99F4-40BF-BBCE-18E899CD1681}" type="slidenum">
              <a:rPr lang="ru-UA" smtClean="0"/>
              <a:t>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053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6A56-99F4-40BF-BBCE-18E899CD1681}" type="slidenum">
              <a:rPr lang="ru-UA" smtClean="0"/>
              <a:t>19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11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0974" y="1268760"/>
            <a:ext cx="797582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21318" y="1844824"/>
            <a:ext cx="7975826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uk/resource/5562043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us.org.ua/tags/450" TargetMode="External"/><Relationship Id="rId3" Type="http://schemas.openxmlformats.org/officeDocument/2006/relationships/hyperlink" Target="https://nus.org.ua/tags/5" TargetMode="External"/><Relationship Id="rId7" Type="http://schemas.openxmlformats.org/officeDocument/2006/relationships/hyperlink" Target="https://nus.org.ua/tags/17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s.org.ua/tags/63" TargetMode="External"/><Relationship Id="rId5" Type="http://schemas.openxmlformats.org/officeDocument/2006/relationships/hyperlink" Target="https://nus.org.ua/tags/75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nus.org.ua/tags/76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84784" y="4548053"/>
            <a:ext cx="774792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altLang="ko-KR" sz="3600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Моделювання нового освітнього простору ліцею з огляду на проєкт  Державного стандарту профільної середньої освіти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0595" y="4555988"/>
            <a:ext cx="360040" cy="2113372"/>
            <a:chOff x="351993" y="4476868"/>
            <a:chExt cx="219811" cy="1440160"/>
          </a:xfrm>
        </p:grpSpPr>
        <p:sp>
          <p:nvSpPr>
            <p:cNvPr id="8" name="Rectangle 7"/>
            <p:cNvSpPr/>
            <p:nvPr/>
          </p:nvSpPr>
          <p:spPr>
            <a:xfrm>
              <a:off x="351993" y="4476868"/>
              <a:ext cx="144016" cy="1440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27788" y="4476868"/>
              <a:ext cx="144016" cy="1440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B3E787-8424-43E1-A4A4-2752215B8EEF}"/>
              </a:ext>
            </a:extLst>
          </p:cNvPr>
          <p:cNvSpPr/>
          <p:nvPr/>
        </p:nvSpPr>
        <p:spPr>
          <a:xfrm>
            <a:off x="4139952" y="188640"/>
            <a:ext cx="47037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uk-UA" altLang="ko-KR" sz="36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ПЕДАГОГІЧНА РАДА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Грудень 2023 р.</a:t>
            </a:r>
            <a:endParaRPr lang="ru-UA" sz="3600" b="0" cap="none" spc="0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 descr="Ternivskiy">
            <a:extLst>
              <a:ext uri="{FF2B5EF4-FFF2-40B4-BE49-F238E27FC236}">
                <a16:creationId xmlns:a16="http://schemas.microsoft.com/office/drawing/2014/main" id="{87F7CE2E-0769-4B5F-95C4-943599778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911745" cy="1655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8CDEE9-EA93-4BB2-B037-5EBE32BE92A4}"/>
              </a:ext>
            </a:extLst>
          </p:cNvPr>
          <p:cNvSpPr/>
          <p:nvPr/>
        </p:nvSpPr>
        <p:spPr>
          <a:xfrm>
            <a:off x="251520" y="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основу покладено компетентнісний підхід до навчання і єдиний перелік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 освітніх галузей:</a:t>
            </a:r>
            <a:endParaRPr kumimoji="0" lang="ru-UA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9EE7C22-C0B5-4622-A021-EDCE77F67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110061"/>
              </p:ext>
            </p:extLst>
          </p:nvPr>
        </p:nvGraphicFramePr>
        <p:xfrm>
          <a:off x="1403648" y="1529408"/>
          <a:ext cx="6768752" cy="413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E8AC7FC-5014-4CE9-ABA7-E49511F7DBEA}"/>
              </a:ext>
            </a:extLst>
          </p:cNvPr>
          <p:cNvGrpSpPr/>
          <p:nvPr/>
        </p:nvGrpSpPr>
        <p:grpSpPr>
          <a:xfrm>
            <a:off x="1772491" y="6309320"/>
            <a:ext cx="6423743" cy="375501"/>
            <a:chOff x="289848" y="3568504"/>
            <a:chExt cx="6423743" cy="37550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9260E35-1E49-4F1B-9981-0F59E1BA8195}"/>
                </a:ext>
              </a:extLst>
            </p:cNvPr>
            <p:cNvSpPr/>
            <p:nvPr/>
          </p:nvSpPr>
          <p:spPr>
            <a:xfrm>
              <a:off x="289848" y="3568504"/>
              <a:ext cx="6423743" cy="3755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D5E538-7306-40BF-8A9E-7EF83CED35AF}"/>
                </a:ext>
              </a:extLst>
            </p:cNvPr>
            <p:cNvSpPr txBox="1"/>
            <p:nvPr/>
          </p:nvSpPr>
          <p:spPr>
            <a:xfrm>
              <a:off x="289848" y="3568504"/>
              <a:ext cx="6423743" cy="375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8054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Фізично культурна</a:t>
              </a:r>
              <a:endParaRPr lang="ru-UA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EA5342A-D2BA-4F04-A6A4-66E0E7B07D2C}"/>
              </a:ext>
            </a:extLst>
          </p:cNvPr>
          <p:cNvGrpSpPr/>
          <p:nvPr/>
        </p:nvGrpSpPr>
        <p:grpSpPr>
          <a:xfrm>
            <a:off x="1748657" y="5733256"/>
            <a:ext cx="6423743" cy="375501"/>
            <a:chOff x="289848" y="3568504"/>
            <a:chExt cx="6423743" cy="37550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415B5C1-0F04-4767-B2FE-D7B580296B7C}"/>
                </a:ext>
              </a:extLst>
            </p:cNvPr>
            <p:cNvSpPr/>
            <p:nvPr/>
          </p:nvSpPr>
          <p:spPr>
            <a:xfrm>
              <a:off x="289848" y="3568504"/>
              <a:ext cx="6423743" cy="3755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9026E8-7627-4F1D-885B-14A570836CA0}"/>
                </a:ext>
              </a:extLst>
            </p:cNvPr>
            <p:cNvSpPr txBox="1"/>
            <p:nvPr/>
          </p:nvSpPr>
          <p:spPr>
            <a:xfrm>
              <a:off x="289848" y="3568504"/>
              <a:ext cx="6423743" cy="375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8054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Мистецька</a:t>
              </a:r>
              <a:endParaRPr lang="ru-UA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7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D196F9-1119-4140-918E-B9FD9D5B86E3}"/>
              </a:ext>
            </a:extLst>
          </p:cNvPr>
          <p:cNvSpPr/>
          <p:nvPr/>
        </p:nvSpPr>
        <p:spPr>
          <a:xfrm>
            <a:off x="467544" y="15821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Навчальні результати, яких мають досягти учні на завершення повної загальної середньої освіти, передбачають</a:t>
            </a:r>
            <a:endParaRPr kumimoji="0" lang="ru-UA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19B2E4-1B79-4B09-98E3-39F3B19131B2}"/>
              </a:ext>
            </a:extLst>
          </p:cNvPr>
          <p:cNvSpPr/>
          <p:nvPr/>
        </p:nvSpPr>
        <p:spPr>
          <a:xfrm>
            <a:off x="755576" y="486916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Тож, ліцеї зможуть відповідно до інтересів учнів та своїх можливостей комбінувати власні моделі профілізації!!!</a:t>
            </a:r>
          </a:p>
        </p:txBody>
      </p:sp>
      <p:sp>
        <p:nvSpPr>
          <p:cNvPr id="4" name="Стрелка: изогнутая влево 3">
            <a:extLst>
              <a:ext uri="{FF2B5EF4-FFF2-40B4-BE49-F238E27FC236}">
                <a16:creationId xmlns:a16="http://schemas.microsoft.com/office/drawing/2014/main" id="{7C742823-1782-4E9D-B62B-2D20FB196170}"/>
              </a:ext>
            </a:extLst>
          </p:cNvPr>
          <p:cNvSpPr/>
          <p:nvPr/>
        </p:nvSpPr>
        <p:spPr>
          <a:xfrm>
            <a:off x="5375145" y="1873056"/>
            <a:ext cx="731520" cy="1216152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5" name="Стрелка: изогнутая вправо 4">
            <a:extLst>
              <a:ext uri="{FF2B5EF4-FFF2-40B4-BE49-F238E27FC236}">
                <a16:creationId xmlns:a16="http://schemas.microsoft.com/office/drawing/2014/main" id="{5FB2B864-DC25-43E5-9174-D77A2070CA96}"/>
              </a:ext>
            </a:extLst>
          </p:cNvPr>
          <p:cNvSpPr/>
          <p:nvPr/>
        </p:nvSpPr>
        <p:spPr>
          <a:xfrm>
            <a:off x="3037337" y="1873056"/>
            <a:ext cx="731520" cy="1216152"/>
          </a:xfrm>
          <a:prstGeom prst="curved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74631-074F-4738-AED5-4AD4AE636F72}"/>
              </a:ext>
            </a:extLst>
          </p:cNvPr>
          <p:cNvSpPr txBox="1"/>
          <p:nvPr/>
        </p:nvSpPr>
        <p:spPr>
          <a:xfrm>
            <a:off x="3743908" y="2113469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endParaRPr lang="ru-UA" sz="2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31E91D5C-5D6B-498C-9A07-A612497B1DC3}"/>
              </a:ext>
            </a:extLst>
          </p:cNvPr>
          <p:cNvSpPr/>
          <p:nvPr/>
        </p:nvSpPr>
        <p:spPr>
          <a:xfrm>
            <a:off x="854966" y="3284840"/>
            <a:ext cx="3292906" cy="10773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cap="small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Основний рівень</a:t>
            </a:r>
            <a:endParaRPr lang="ru-RU" sz="2400" b="1" cap="sm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id="{C0E8D1A5-6695-4366-9425-B758A2CAED92}"/>
              </a:ext>
            </a:extLst>
          </p:cNvPr>
          <p:cNvSpPr/>
          <p:nvPr/>
        </p:nvSpPr>
        <p:spPr>
          <a:xfrm>
            <a:off x="5023512" y="3284840"/>
            <a:ext cx="3220896" cy="10773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/>
            <a:r>
              <a:rPr lang="uk-UA" sz="2400" b="1" cap="small" dirty="0">
                <a:solidFill>
                  <a:schemeClr val="bg1"/>
                </a:solidFill>
                <a:latin typeface="Arial Narrow" panose="020B0606020202030204" pitchFamily="34" charset="0"/>
              </a:rPr>
              <a:t>Поглиблений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57583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19B2E4-1B79-4B09-98E3-39F3B19131B2}"/>
              </a:ext>
            </a:extLst>
          </p:cNvPr>
          <p:cNvSpPr/>
          <p:nvPr/>
        </p:nvSpPr>
        <p:spPr>
          <a:xfrm>
            <a:off x="647564" y="20608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9A69BD-8557-4D4A-9888-0280E6182879}"/>
              </a:ext>
            </a:extLst>
          </p:cNvPr>
          <p:cNvSpPr/>
          <p:nvPr/>
        </p:nvSpPr>
        <p:spPr>
          <a:xfrm>
            <a:off x="467544" y="1228397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 навчальний план передбачає мінімальну </a:t>
            </a:r>
          </a:p>
          <a:p>
            <a:r>
              <a:rPr lang="uk-UA" sz="2800" b="1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максимальну кількість години для вільного </a:t>
            </a:r>
          </a:p>
          <a:p>
            <a:r>
              <a:rPr lang="uk-UA" sz="2800" b="1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 предметів і курсів, що дозволяє перерозподіляти їх між освітніми галузями:</a:t>
            </a:r>
          </a:p>
          <a:p>
            <a:endParaRPr lang="uk-UA" sz="2800" dirty="0">
              <a:solidFill>
                <a:srgbClr val="1414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10 класі </a:t>
            </a:r>
            <a:r>
              <a:rPr lang="uk-UA" sz="28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105–210 годин за обраним профілем, </a:t>
            </a:r>
          </a:p>
          <a:p>
            <a:r>
              <a:rPr lang="uk-UA" sz="28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35–140 годин – поза обраним профілем;</a:t>
            </a:r>
          </a:p>
          <a:p>
            <a:endParaRPr lang="uk-UA" sz="2800" dirty="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11–12 класах</a:t>
            </a:r>
            <a:r>
              <a:rPr lang="uk-UA" sz="28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відповідно 385-595 та 70-280 годин за два роки.</a:t>
            </a:r>
          </a:p>
        </p:txBody>
      </p:sp>
    </p:spTree>
    <p:extLst>
      <p:ext uri="{BB962C8B-B14F-4D97-AF65-F5344CB8AC3E}">
        <p14:creationId xmlns:p14="http://schemas.microsoft.com/office/powerpoint/2010/main" val="359147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08A2FA-6CE3-422F-BC90-527014B46ECE}"/>
              </a:ext>
            </a:extLst>
          </p:cNvPr>
          <p:cNvSpPr/>
          <p:nvPr/>
        </p:nvSpPr>
        <p:spPr>
          <a:xfrm>
            <a:off x="323528" y="1268760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 розуміння освіти не заради диплома, а заради реальних знань та успішного майбутнього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 стає активною мовою використання, а не додатковою опцією та перевагою. Учні інтегруються до світового контексту, мають ширші можливості для навчання та побудови кар'єри;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запроваджуються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проєктні роботи — практика з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профільних предметів наближає школярів до розуміння тонкощів певного фаху. Це спосіб наблизити професію до життя: випробувати її, перш ніж остаточно обрати;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 навчаються вчитися: шукати інформацію, відповіді на питання,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мислити, ухвалювати рішення самостійно;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Skills: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 це окремий предмет, на якому діти навчаються ставити мету та досягати її. Зміщується фокус із суто академічних знань на особистісні якості: навички самопрезентації, лідерство, комунікацію тощо.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3ED039-54BB-4090-BBDE-0C06DBFCCF75}"/>
              </a:ext>
            </a:extLst>
          </p:cNvPr>
          <p:cNvSpPr/>
          <p:nvPr/>
        </p:nvSpPr>
        <p:spPr>
          <a:xfrm>
            <a:off x="539552" y="332656"/>
            <a:ext cx="6199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переваги реформи НУШ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9017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ft Skills”, або м'які навички. Що це та навіщо воно біохіміку? – Кафедра  біохімії та біотехнології">
            <a:extLst>
              <a:ext uri="{FF2B5EF4-FFF2-40B4-BE49-F238E27FC236}">
                <a16:creationId xmlns:a16="http://schemas.microsoft.com/office/drawing/2014/main" id="{0768256E-9924-434A-BC07-ADD9BD239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23225"/>
          <a:stretch/>
        </p:blipFill>
        <p:spPr bwMode="auto">
          <a:xfrm>
            <a:off x="323528" y="1124744"/>
            <a:ext cx="80962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B13E77-F933-4429-A8F9-D4885E32FC5B}"/>
              </a:ext>
            </a:extLst>
          </p:cNvPr>
          <p:cNvSpPr/>
          <p:nvPr/>
        </p:nvSpPr>
        <p:spPr>
          <a:xfrm>
            <a:off x="2286000" y="364502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454545"/>
                </a:solidFill>
                <a:latin typeface="Source Sans Pro" panose="020B0503030403020204" pitchFamily="34" charset="0"/>
              </a:rPr>
              <a:t>Короткий </a:t>
            </a:r>
            <a:r>
              <a:rPr lang="en-US" sz="2400" b="1" dirty="0">
                <a:solidFill>
                  <a:srgbClr val="454545"/>
                </a:solidFill>
                <a:latin typeface="Source Sans Pro" panose="020B0503030403020204" pitchFamily="34" charset="0"/>
              </a:rPr>
              <a:t>soft skills </a:t>
            </a:r>
            <a:r>
              <a:rPr lang="uk-UA" sz="2400" b="1" dirty="0">
                <a:solidFill>
                  <a:srgbClr val="454545"/>
                </a:solidFill>
                <a:latin typeface="Source Sans Pro" panose="020B0503030403020204" pitchFamily="34" charset="0"/>
              </a:rPr>
              <a:t>перелік:</a:t>
            </a:r>
            <a:r>
              <a:rPr lang="uk-UA" sz="2400" dirty="0">
                <a:solidFill>
                  <a:srgbClr val="454545"/>
                </a:solidFill>
                <a:latin typeface="Source Sans Pro" panose="020B0503030403020204" pitchFamily="34" charset="0"/>
              </a:rPr>
              <a:t> 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454545"/>
                </a:solidFill>
                <a:latin typeface="Source Sans Pro" panose="020B0503030403020204" pitchFamily="34" charset="0"/>
              </a:rPr>
              <a:t>Комунікативні навички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454545"/>
                </a:solidFill>
                <a:latin typeface="Source Sans Pro" panose="020B0503030403020204" pitchFamily="34" charset="0"/>
              </a:rPr>
              <a:t>Критичне мислення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454545"/>
                </a:solidFill>
                <a:latin typeface="Source Sans Pro" panose="020B0503030403020204" pitchFamily="34" charset="0"/>
              </a:rPr>
              <a:t>Лідерські якості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454545"/>
                </a:solidFill>
                <a:latin typeface="Source Sans Pro" panose="020B0503030403020204" pitchFamily="34" charset="0"/>
              </a:rPr>
              <a:t>Емоційний інтелект 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454545"/>
                </a:solidFill>
                <a:latin typeface="Source Sans Pro" panose="020B0503030403020204" pitchFamily="34" charset="0"/>
              </a:rPr>
              <a:t>Позитивне мислення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454545"/>
                </a:solidFill>
                <a:latin typeface="Source Sans Pro" panose="020B0503030403020204" pitchFamily="34" charset="0"/>
              </a:rPr>
              <a:t>Уміння працювати в команді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454545"/>
                </a:solidFill>
                <a:latin typeface="Source Sans Pro" panose="020B0503030403020204" pitchFamily="34" charset="0"/>
              </a:rPr>
              <a:t>Самоорганізація</a:t>
            </a:r>
          </a:p>
        </p:txBody>
      </p:sp>
    </p:spTree>
    <p:extLst>
      <p:ext uri="{BB962C8B-B14F-4D97-AF65-F5344CB8AC3E}">
        <p14:creationId xmlns:p14="http://schemas.microsoft.com/office/powerpoint/2010/main" val="325682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1D55D5-05A7-4577-BBDD-869E2D2B378D}"/>
              </a:ext>
            </a:extLst>
          </p:cNvPr>
          <p:cNvSpPr/>
          <p:nvPr/>
        </p:nvSpPr>
        <p:spPr>
          <a:xfrm>
            <a:off x="611560" y="1412776"/>
            <a:ext cx="82449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	«Свобода — важлива цінність для освіти. А індивідуальні освітні траєкторії для учнів — це можливість </a:t>
            </a:r>
          </a:p>
          <a:p>
            <a:pPr algn="just"/>
            <a:r>
              <a:rPr lang="uk-UA" sz="2400" dirty="0"/>
              <a:t>якнайкраще її реалізувати. </a:t>
            </a:r>
          </a:p>
          <a:p>
            <a:pPr algn="just"/>
            <a:r>
              <a:rPr lang="uk-UA" sz="2400" dirty="0"/>
              <a:t>	По-перше, це допоможе школярам навчитися </a:t>
            </a:r>
          </a:p>
          <a:p>
            <a:pPr algn="just"/>
            <a:r>
              <a:rPr lang="uk-UA" sz="2400" dirty="0"/>
              <a:t>ухвалювати рішення, спираючись на власні інтереси </a:t>
            </a:r>
          </a:p>
          <a:p>
            <a:pPr algn="just"/>
            <a:r>
              <a:rPr lang="uk-UA" sz="2400" dirty="0"/>
              <a:t>та потреби. </a:t>
            </a:r>
          </a:p>
          <a:p>
            <a:pPr algn="just"/>
            <a:r>
              <a:rPr lang="uk-UA" sz="2400" dirty="0"/>
              <a:t>	По-друге, старша профільна школа з вибором </a:t>
            </a:r>
          </a:p>
          <a:p>
            <a:pPr algn="just"/>
            <a:r>
              <a:rPr lang="uk-UA" sz="2400" dirty="0"/>
              <a:t>власного освітнього шляху надаватиме можливість </a:t>
            </a:r>
          </a:p>
          <a:p>
            <a:pPr algn="just"/>
            <a:r>
              <a:rPr lang="uk-UA" sz="2400" dirty="0"/>
              <a:t>учням заглибитись у певну галузь знань та краще </a:t>
            </a:r>
          </a:p>
          <a:p>
            <a:pPr algn="just"/>
            <a:r>
              <a:rPr lang="uk-UA" sz="2400" dirty="0"/>
              <a:t>підготуватися до подальшого здобуття професії» </a:t>
            </a:r>
          </a:p>
          <a:p>
            <a:pPr lvl="8"/>
            <a:endParaRPr lang="uk-UA" sz="1200" dirty="0"/>
          </a:p>
          <a:p>
            <a:pPr lvl="8" algn="r"/>
            <a:r>
              <a:rPr lang="uk-UA" sz="2800" dirty="0"/>
              <a:t>Оксен Лісовий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1460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C0CDC-BA19-46E0-BF2B-C6BFAB8B6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7" y="4005064"/>
            <a:ext cx="3888432" cy="259228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C48C31-DC32-4C43-99B6-16DCBFCD280A}"/>
              </a:ext>
            </a:extLst>
          </p:cNvPr>
          <p:cNvSpPr/>
          <p:nvPr/>
        </p:nvSpPr>
        <p:spPr>
          <a:xfrm>
            <a:off x="251520" y="26064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Можливості проєкту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Державного стандарту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профільної середньої освіти для формування базового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навчального плану КТЛ КМР         (SWOT-аналіз)</a:t>
            </a:r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13FDF-ECA3-4D0F-A715-D1192F99E0F2}"/>
              </a:ext>
            </a:extLst>
          </p:cNvPr>
          <p:cNvSpPr txBox="1"/>
          <p:nvPr/>
        </p:nvSpPr>
        <p:spPr>
          <a:xfrm>
            <a:off x="5652120" y="5301208"/>
            <a:ext cx="2916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Ірина БЕРЕЗА,</a:t>
            </a:r>
          </a:p>
          <a:p>
            <a:pPr algn="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5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0162A3-C9AD-4FEA-BB58-0432F4BF6FB0}"/>
              </a:ext>
            </a:extLst>
          </p:cNvPr>
          <p:cNvSpPr/>
          <p:nvPr/>
        </p:nvSpPr>
        <p:spPr>
          <a:xfrm>
            <a:off x="107504" y="188640"/>
            <a:ext cx="8676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Можливості проєкту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Державного стандарту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профільної середньої освіти для формування індивідуальної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освітньої траєкторії ліцеїста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907FB1-886A-4783-A595-51950E6D8915}"/>
              </a:ext>
            </a:extLst>
          </p:cNvPr>
          <p:cNvSpPr/>
          <p:nvPr/>
        </p:nvSpPr>
        <p:spPr>
          <a:xfrm>
            <a:off x="4179709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 ГРОШЕВА,</a:t>
            </a:r>
          </a:p>
          <a:p>
            <a:pPr lvl="0"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</a:t>
            </a:r>
            <a:endParaRPr lang="ru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5A5DCD-3DCF-43EB-BABD-239081917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3" y="3974663"/>
            <a:ext cx="5440559" cy="269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EC74F8-9723-4319-82E1-F16275811131}"/>
              </a:ext>
            </a:extLst>
          </p:cNvPr>
          <p:cNvSpPr/>
          <p:nvPr/>
        </p:nvSpPr>
        <p:spPr>
          <a:xfrm>
            <a:off x="107504" y="188640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Спеціальні міжгалузеві </a:t>
            </a:r>
          </a:p>
          <a:p>
            <a:pPr lvl="0"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курси як засіб інтеграції </a:t>
            </a:r>
          </a:p>
          <a:p>
            <a:pPr lvl="0"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освітніх галузей, формування </a:t>
            </a:r>
          </a:p>
          <a:p>
            <a:pPr lvl="0"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індивідуальної освітньої </a:t>
            </a:r>
          </a:p>
          <a:p>
            <a:pPr lvl="0"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траєкторії ліцеїста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AD5304-A48F-4A68-9F20-2E81CA2281B9}"/>
              </a:ext>
            </a:extLst>
          </p:cNvPr>
          <p:cNvSpPr/>
          <p:nvPr/>
        </p:nvSpPr>
        <p:spPr>
          <a:xfrm>
            <a:off x="4283968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КОЗАЧЕНКО,</a:t>
            </a:r>
          </a:p>
          <a:p>
            <a:pPr lvl="0"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вищої кваліфікаційної </a:t>
            </a:r>
          </a:p>
          <a:p>
            <a:pPr lvl="0"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категорії, ВМ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7E692-A371-446A-B557-E939AB25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26" y="4007355"/>
            <a:ext cx="3816424" cy="23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8D22F3-9C85-4910-9ABA-B33B8CCBB2B0}"/>
              </a:ext>
            </a:extLst>
          </p:cNvPr>
          <p:cNvSpPr/>
          <p:nvPr/>
        </p:nvSpPr>
        <p:spPr>
          <a:xfrm>
            <a:off x="899592" y="1825"/>
            <a:ext cx="5090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Панельна дискусія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10CD0D-8899-4D83-A0B3-6364D672352E}"/>
              </a:ext>
            </a:extLst>
          </p:cNvPr>
          <p:cNvSpPr/>
          <p:nvPr/>
        </p:nvSpPr>
        <p:spPr>
          <a:xfrm>
            <a:off x="226772" y="1242693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Порівняльний аналіз Державних стандартів профільної середньої освіти окремих країн Європи,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які закладають в їх основу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компетентнісний підхід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FC4BD5-58C5-4264-8DD8-462FDD5BC800}"/>
              </a:ext>
            </a:extLst>
          </p:cNvPr>
          <p:cNvSpPr/>
          <p:nvPr/>
        </p:nvSpPr>
        <p:spPr>
          <a:xfrm>
            <a:off x="5484814" y="5020434"/>
            <a:ext cx="34324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ПІСТРЮГА</a:t>
            </a:r>
          </a:p>
          <a:p>
            <a:pPr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ІВАНЦОВА</a:t>
            </a:r>
          </a:p>
          <a:p>
            <a:pPr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Лілія СІРАНТ</a:t>
            </a:r>
          </a:p>
          <a:p>
            <a:pPr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Ганна КОЛІСНИЧЕНКО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8993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825314-328C-4519-B9F3-18BDD25BA62E}"/>
              </a:ext>
            </a:extLst>
          </p:cNvPr>
          <p:cNvSpPr/>
          <p:nvPr/>
        </p:nvSpPr>
        <p:spPr>
          <a:xfrm>
            <a:off x="0" y="188640"/>
            <a:ext cx="7452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Круглий стіл.</a:t>
            </a:r>
            <a:r>
              <a:rPr lang="uk-UA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Обговорення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EB3F5D8-B07E-46DE-85CA-D81D18EA1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238837"/>
              </p:ext>
            </p:extLst>
          </p:nvPr>
        </p:nvGraphicFramePr>
        <p:xfrm>
          <a:off x="1259632" y="1340768"/>
          <a:ext cx="770485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Ternivskiy">
            <a:extLst>
              <a:ext uri="{FF2B5EF4-FFF2-40B4-BE49-F238E27FC236}">
                <a16:creationId xmlns:a16="http://schemas.microsoft.com/office/drawing/2014/main" id="{D5556089-0D4B-4880-8B17-7C7327689D9B}"/>
              </a:ext>
            </a:extLst>
          </p:cNvPr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74" y="2932832"/>
            <a:ext cx="2322513" cy="2088232"/>
          </a:xfrm>
          <a:prstGeom prst="rect">
            <a:avLst/>
          </a:prstGeom>
          <a:noFill/>
        </p:spPr>
      </p:pic>
      <p:pic>
        <p:nvPicPr>
          <p:cNvPr id="9" name="Рисунок 8" descr="Ternivskiy">
            <a:extLst>
              <a:ext uri="{FF2B5EF4-FFF2-40B4-BE49-F238E27FC236}">
                <a16:creationId xmlns:a16="http://schemas.microsoft.com/office/drawing/2014/main" id="{EC28C0E8-D3CE-4EB4-9F87-BECD01ED447A}"/>
              </a:ext>
            </a:extLst>
          </p:cNvPr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32832"/>
            <a:ext cx="2322513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145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1D0970-4C06-42C6-AD74-A628351D9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70" y="4106686"/>
            <a:ext cx="2677075" cy="267707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FD155E-2BED-4CBC-9F45-3F8F49B3FC95}"/>
              </a:ext>
            </a:extLst>
          </p:cNvPr>
          <p:cNvSpPr/>
          <p:nvPr/>
        </p:nvSpPr>
        <p:spPr>
          <a:xfrm>
            <a:off x="503548" y="105273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Генерування ефективних ідей до проєкту Державного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стандарту профільної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середньої освіти (пропозиції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змін до проєкту)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ECCE88-789D-46E5-8852-F960AE179665}"/>
              </a:ext>
            </a:extLst>
          </p:cNvPr>
          <p:cNvSpPr/>
          <p:nvPr/>
        </p:nvSpPr>
        <p:spPr>
          <a:xfrm>
            <a:off x="598781" y="0"/>
            <a:ext cx="4064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Брейнстормінг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E43141-A6AB-44DD-A6BD-2B1DEF85DEFD}"/>
              </a:ext>
            </a:extLst>
          </p:cNvPr>
          <p:cNvSpPr/>
          <p:nvPr/>
        </p:nvSpPr>
        <p:spPr>
          <a:xfrm>
            <a:off x="6084168" y="5445224"/>
            <a:ext cx="2559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 БЕРЕЗА,</a:t>
            </a:r>
          </a:p>
          <a:p>
            <a:pPr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 ГРОШЕВА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4199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EAE1D3-6932-4618-8095-93EBA079F071}"/>
              </a:ext>
            </a:extLst>
          </p:cNvPr>
          <p:cNvSpPr/>
          <p:nvPr/>
        </p:nvSpPr>
        <p:spPr>
          <a:xfrm>
            <a:off x="539552" y="458112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ko-KR" sz="3600" cap="sm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Модель освітнього простору профільної  складової освіти КТЛ КМР за стандартами НУШ</a:t>
            </a:r>
            <a:endParaRPr lang="ru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B3D0-038E-497E-9F09-ED3AA9C145E7}"/>
              </a:ext>
            </a:extLst>
          </p:cNvPr>
          <p:cNvSpPr txBox="1"/>
          <p:nvPr/>
        </p:nvSpPr>
        <p:spPr>
          <a:xfrm rot="20135984">
            <a:off x="2914660" y="2239057"/>
            <a:ext cx="1917704" cy="3693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ЗАТВЕРДЖЕНО</a:t>
            </a:r>
            <a:endParaRPr lang="ru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Ternivskiy">
            <a:extLst>
              <a:ext uri="{FF2B5EF4-FFF2-40B4-BE49-F238E27FC236}">
                <a16:creationId xmlns:a16="http://schemas.microsoft.com/office/drawing/2014/main" id="{7E716B1F-9F47-4965-8B3C-37A3E9162E9A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7" y="1379607"/>
            <a:ext cx="2322513" cy="208823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6201AC-E88B-4660-8FE6-2B2A67D0149D}"/>
              </a:ext>
            </a:extLst>
          </p:cNvPr>
          <p:cNvSpPr txBox="1"/>
          <p:nvPr/>
        </p:nvSpPr>
        <p:spPr>
          <a:xfrm rot="20336679">
            <a:off x="2300673" y="650477"/>
            <a:ext cx="4767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АГЕНТИ ЗМІН У ОСВІТІ</a:t>
            </a:r>
            <a:endParaRPr lang="ru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2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74AAFA-E47E-4410-B1DC-0FA3C3D53D74}"/>
              </a:ext>
            </a:extLst>
          </p:cNvPr>
          <p:cNvSpPr/>
          <p:nvPr/>
        </p:nvSpPr>
        <p:spPr>
          <a:xfrm>
            <a:off x="395536" y="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Модель профільного навчання</a:t>
            </a:r>
          </a:p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(Закони України «Про освіту», «Про повну загальну середню освіту»)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C50F47-F7FC-4529-8557-0CC16B5F0256}"/>
              </a:ext>
            </a:extLst>
          </p:cNvPr>
          <p:cNvSpPr/>
          <p:nvPr/>
        </p:nvSpPr>
        <p:spPr>
          <a:xfrm>
            <a:off x="928497" y="1268759"/>
            <a:ext cx="7272808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та завдання профільного навчання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E85B7E-06EC-4EF3-9AFB-B3A60B98F725}"/>
              </a:ext>
            </a:extLst>
          </p:cNvPr>
          <p:cNvSpPr/>
          <p:nvPr/>
        </p:nvSpPr>
        <p:spPr>
          <a:xfrm>
            <a:off x="935596" y="2229783"/>
            <a:ext cx="7272808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Предметний та діяльнісний компонент змісту освіти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5C61E3-3C8B-4212-9249-0A44AA2E4DDD}"/>
              </a:ext>
            </a:extLst>
          </p:cNvPr>
          <p:cNvSpPr/>
          <p:nvPr/>
        </p:nvSpPr>
        <p:spPr>
          <a:xfrm>
            <a:off x="935596" y="4725145"/>
            <a:ext cx="7272808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організації профільного навчання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71A2EF-E248-4587-A5ED-9B31AE0E7234}"/>
              </a:ext>
            </a:extLst>
          </p:cNvPr>
          <p:cNvSpPr/>
          <p:nvPr/>
        </p:nvSpPr>
        <p:spPr>
          <a:xfrm>
            <a:off x="953648" y="5563076"/>
            <a:ext cx="7272808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компоненти здобувачів освіти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6E6D3C-74B1-421C-99E4-78A3CFEC826C}"/>
              </a:ext>
            </a:extLst>
          </p:cNvPr>
          <p:cNvSpPr/>
          <p:nvPr/>
        </p:nvSpPr>
        <p:spPr>
          <a:xfrm>
            <a:off x="928497" y="3038798"/>
            <a:ext cx="2322556" cy="14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74AE81-5AE9-4FE9-A005-375E3C76FCA7}"/>
              </a:ext>
            </a:extLst>
          </p:cNvPr>
          <p:cNvSpPr/>
          <p:nvPr/>
        </p:nvSpPr>
        <p:spPr>
          <a:xfrm>
            <a:off x="3456508" y="3037715"/>
            <a:ext cx="2322556" cy="14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Профільні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загальноосвітні навчальні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B2945F-71E6-48B7-A276-4D6F4ABC39A1}"/>
              </a:ext>
            </a:extLst>
          </p:cNvPr>
          <p:cNvSpPr/>
          <p:nvPr/>
        </p:nvSpPr>
        <p:spPr>
          <a:xfrm>
            <a:off x="5977218" y="3035082"/>
            <a:ext cx="2246400" cy="14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 за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3B0BEE3-009D-4A1F-8665-85E6FAF79A7C}"/>
              </a:ext>
            </a:extLst>
          </p:cNvPr>
          <p:cNvSpPr/>
          <p:nvPr/>
        </p:nvSpPr>
        <p:spPr>
          <a:xfrm>
            <a:off x="4374072" y="1801365"/>
            <a:ext cx="484632" cy="4529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2358ADBD-C6F5-440E-8F61-DA31A01CD03C}"/>
              </a:ext>
            </a:extLst>
          </p:cNvPr>
          <p:cNvSpPr/>
          <p:nvPr/>
        </p:nvSpPr>
        <p:spPr>
          <a:xfrm>
            <a:off x="4374072" y="2639297"/>
            <a:ext cx="484632" cy="4529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9DB57E75-AD5F-4406-B1AE-D0B4AD5E3CD8}"/>
              </a:ext>
            </a:extLst>
          </p:cNvPr>
          <p:cNvSpPr/>
          <p:nvPr/>
        </p:nvSpPr>
        <p:spPr>
          <a:xfrm>
            <a:off x="2090620" y="2704665"/>
            <a:ext cx="484632" cy="4529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15605158-5160-44B6-8274-C3BEE128A872}"/>
              </a:ext>
            </a:extLst>
          </p:cNvPr>
          <p:cNvSpPr/>
          <p:nvPr/>
        </p:nvSpPr>
        <p:spPr>
          <a:xfrm>
            <a:off x="6811064" y="4453018"/>
            <a:ext cx="484632" cy="4529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825CDF5C-DFF1-4909-B47B-37B0AE362965}"/>
              </a:ext>
            </a:extLst>
          </p:cNvPr>
          <p:cNvSpPr/>
          <p:nvPr/>
        </p:nvSpPr>
        <p:spPr>
          <a:xfrm>
            <a:off x="4374072" y="4491111"/>
            <a:ext cx="484632" cy="4529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10185A14-B63B-4F08-BC0D-280BBA482C65}"/>
              </a:ext>
            </a:extLst>
          </p:cNvPr>
          <p:cNvSpPr/>
          <p:nvPr/>
        </p:nvSpPr>
        <p:spPr>
          <a:xfrm>
            <a:off x="2090620" y="4485263"/>
            <a:ext cx="484632" cy="4529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23E7324C-F91A-4129-8922-0655A77A10DE}"/>
              </a:ext>
            </a:extLst>
          </p:cNvPr>
          <p:cNvSpPr/>
          <p:nvPr/>
        </p:nvSpPr>
        <p:spPr>
          <a:xfrm>
            <a:off x="4374072" y="5301209"/>
            <a:ext cx="484632" cy="4529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47953636-A8EB-45CA-B0E2-D9CE6678240B}"/>
              </a:ext>
            </a:extLst>
          </p:cNvPr>
          <p:cNvSpPr/>
          <p:nvPr/>
        </p:nvSpPr>
        <p:spPr>
          <a:xfrm>
            <a:off x="6811064" y="2744064"/>
            <a:ext cx="484632" cy="4529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46C279-BCCD-43AB-808C-3FD6A761B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8" y="2030865"/>
            <a:ext cx="3141473" cy="17646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98CB1A-1655-48D0-B86B-913A9F9EAC14}"/>
              </a:ext>
            </a:extLst>
          </p:cNvPr>
          <p:cNvSpPr/>
          <p:nvPr/>
        </p:nvSpPr>
        <p:spPr>
          <a:xfrm>
            <a:off x="395536" y="836712"/>
            <a:ext cx="223224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Narrow" panose="020B0606020202030204" pitchFamily="34" charset="0"/>
              </a:rPr>
              <a:t>Обрання при вступі </a:t>
            </a:r>
          </a:p>
          <a:p>
            <a:pPr algn="ctr"/>
            <a:r>
              <a:rPr lang="uk-UA" dirty="0">
                <a:latin typeface="Arial Narrow" panose="020B0606020202030204" pitchFamily="34" charset="0"/>
              </a:rPr>
              <a:t>до ліцею 4 профільні </a:t>
            </a:r>
          </a:p>
          <a:p>
            <a:pPr algn="ctr"/>
            <a:r>
              <a:rPr lang="uk-UA" dirty="0">
                <a:latin typeface="Arial Narrow" panose="020B0606020202030204" pitchFamily="34" charset="0"/>
              </a:rPr>
              <a:t>предмети</a:t>
            </a:r>
            <a:endParaRPr lang="ru-UA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98A183-B98C-4995-833D-4CF8D2FBC65A}"/>
              </a:ext>
            </a:extLst>
          </p:cNvPr>
          <p:cNvSpPr/>
          <p:nvPr/>
        </p:nvSpPr>
        <p:spPr>
          <a:xfrm>
            <a:off x="5400094" y="836712"/>
            <a:ext cx="223224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Narrow" panose="020B0606020202030204" pitchFamily="34" charset="0"/>
              </a:rPr>
              <a:t>Формування </a:t>
            </a:r>
          </a:p>
          <a:p>
            <a:pPr algn="ctr"/>
            <a:r>
              <a:rPr lang="uk-UA" dirty="0">
                <a:latin typeface="Arial Narrow" panose="020B0606020202030204" pitchFamily="34" charset="0"/>
              </a:rPr>
              <a:t>індивідуальної </a:t>
            </a:r>
          </a:p>
          <a:p>
            <a:pPr algn="ctr"/>
            <a:r>
              <a:rPr lang="uk-UA" dirty="0">
                <a:latin typeface="Arial Narrow" panose="020B0606020202030204" pitchFamily="34" charset="0"/>
              </a:rPr>
              <a:t>маршрутної картки</a:t>
            </a:r>
            <a:endParaRPr lang="ru-UA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B8E14F-10C1-4A28-949D-08CF4E76C4C7}"/>
              </a:ext>
            </a:extLst>
          </p:cNvPr>
          <p:cNvSpPr/>
          <p:nvPr/>
        </p:nvSpPr>
        <p:spPr>
          <a:xfrm>
            <a:off x="2932584" y="836712"/>
            <a:ext cx="223224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Narrow" panose="020B0606020202030204" pitchFamily="34" charset="0"/>
              </a:rPr>
              <a:t>Розподіл учнів за </a:t>
            </a:r>
          </a:p>
          <a:p>
            <a:pPr algn="ctr"/>
            <a:r>
              <a:rPr lang="uk-UA" dirty="0">
                <a:latin typeface="Arial Narrow" panose="020B0606020202030204" pitchFamily="34" charset="0"/>
              </a:rPr>
              <a:t>групами (гнучка </a:t>
            </a:r>
          </a:p>
          <a:p>
            <a:pPr algn="ctr"/>
            <a:r>
              <a:rPr lang="uk-UA" dirty="0">
                <a:latin typeface="Arial Narrow" panose="020B0606020202030204" pitchFamily="34" charset="0"/>
              </a:rPr>
              <a:t>профілізація)</a:t>
            </a:r>
            <a:endParaRPr lang="ru-UA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1A4769-DC22-4BC8-A8AC-B4CABBF33D8A}"/>
              </a:ext>
            </a:extLst>
          </p:cNvPr>
          <p:cNvSpPr/>
          <p:nvPr/>
        </p:nvSpPr>
        <p:spPr>
          <a:xfrm>
            <a:off x="6084168" y="2420888"/>
            <a:ext cx="266429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Narrow" panose="020B0606020202030204" pitchFamily="34" charset="0"/>
              </a:rPr>
              <a:t>Індивідуальний навчальний план з урахуванням заяв </a:t>
            </a:r>
          </a:p>
          <a:p>
            <a:pPr algn="ctr"/>
            <a:r>
              <a:rPr lang="uk-UA" dirty="0">
                <a:latin typeface="Arial Narrow" panose="020B0606020202030204" pitchFamily="34" charset="0"/>
              </a:rPr>
              <a:t>батьків та учнів</a:t>
            </a:r>
            <a:endParaRPr lang="ru-UA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18677D8-3CF5-4090-84A0-2B62882EBD18}"/>
              </a:ext>
            </a:extLst>
          </p:cNvPr>
          <p:cNvSpPr/>
          <p:nvPr/>
        </p:nvSpPr>
        <p:spPr>
          <a:xfrm>
            <a:off x="2627784" y="3861048"/>
            <a:ext cx="356439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Narrow" panose="020B0606020202030204" pitchFamily="34" charset="0"/>
              </a:rPr>
              <a:t>Інноваційна організація </a:t>
            </a:r>
          </a:p>
          <a:p>
            <a:pPr algn="ctr"/>
            <a:r>
              <a:rPr lang="uk-UA" dirty="0">
                <a:latin typeface="Arial Narrow" panose="020B0606020202030204" pitchFamily="34" charset="0"/>
              </a:rPr>
              <a:t>освітнього процесу </a:t>
            </a:r>
          </a:p>
          <a:p>
            <a:pPr algn="ctr"/>
            <a:r>
              <a:rPr lang="uk-UA" dirty="0">
                <a:latin typeface="Arial Narrow" panose="020B0606020202030204" pitchFamily="34" charset="0"/>
              </a:rPr>
              <a:t>(свідомий вибір майбутньої професії)</a:t>
            </a:r>
            <a:endParaRPr lang="ru-UA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062942-0937-4332-87F5-2EA798CCF327}"/>
              </a:ext>
            </a:extLst>
          </p:cNvPr>
          <p:cNvSpPr/>
          <p:nvPr/>
        </p:nvSpPr>
        <p:spPr>
          <a:xfrm>
            <a:off x="376781" y="2420888"/>
            <a:ext cx="223224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Narrow" panose="020B0606020202030204" pitchFamily="34" charset="0"/>
              </a:rPr>
              <a:t>Успішний студент</a:t>
            </a:r>
          </a:p>
          <a:p>
            <a:pPr algn="ctr"/>
            <a:r>
              <a:rPr lang="uk-UA" dirty="0">
                <a:latin typeface="Arial Narrow" panose="020B0606020202030204" pitchFamily="34" charset="0"/>
              </a:rPr>
              <a:t>ВУЗу</a:t>
            </a:r>
            <a:endParaRPr lang="ru-UA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5F1568-39BC-49A8-AA4F-E0C7EE64D3A3}"/>
              </a:ext>
            </a:extLst>
          </p:cNvPr>
          <p:cNvSpPr/>
          <p:nvPr/>
        </p:nvSpPr>
        <p:spPr>
          <a:xfrm>
            <a:off x="641163" y="5715"/>
            <a:ext cx="35026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Проєктуємо:</a:t>
            </a:r>
            <a:endParaRPr lang="ru-UA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9375463-173C-4EC6-A63D-CA0504AB8B18}"/>
              </a:ext>
            </a:extLst>
          </p:cNvPr>
          <p:cNvSpPr/>
          <p:nvPr/>
        </p:nvSpPr>
        <p:spPr>
          <a:xfrm>
            <a:off x="1731444" y="4944615"/>
            <a:ext cx="5650389" cy="1669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100-бальна система оцінювання;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Метод «занурення» у предмет;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Спарені уроки – блоки;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Спіральна система річного календарного планування;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Заліки з предметів;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Захист навчальних проєктів (середній </a:t>
            </a:r>
            <a:r>
              <a:rPr lang="uk-UA" dirty="0">
                <a:latin typeface="Arial Narrow" panose="020B0606020202030204" pitchFamily="34" charset="0"/>
                <a:sym typeface="Symbol" panose="05050102010706020507" pitchFamily="18" charset="2"/>
              </a:rPr>
              <a:t> достатній рівень)</a:t>
            </a:r>
            <a:endParaRPr lang="ru-UA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300789D-8337-4509-A6EE-3FE074B3259A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511660" y="1751112"/>
            <a:ext cx="1116124" cy="4537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9212619-198F-4D44-9DDA-369627A648C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048708" y="1751112"/>
            <a:ext cx="0" cy="279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8803387-C012-489D-9AF2-CAB7C89954A8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877271" y="1751112"/>
            <a:ext cx="638947" cy="453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68D7ACD-8A9A-430D-8AA9-E1961FDACFEE}"/>
              </a:ext>
            </a:extLst>
          </p:cNvPr>
          <p:cNvCxnSpPr>
            <a:cxnSpLocks/>
            <a:stCxn id="11" idx="2"/>
            <a:endCxn id="12" idx="3"/>
          </p:cNvCxnSpPr>
          <p:nvPr/>
        </p:nvCxnSpPr>
        <p:spPr>
          <a:xfrm flipH="1">
            <a:off x="6192182" y="3335288"/>
            <a:ext cx="1224134" cy="9829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76A8E0E1-ED74-4A02-ACFA-DD827FDFAA4F}"/>
              </a:ext>
            </a:extLst>
          </p:cNvPr>
          <p:cNvCxnSpPr>
            <a:cxnSpLocks/>
            <a:stCxn id="12" idx="1"/>
            <a:endCxn id="13" idx="2"/>
          </p:cNvCxnSpPr>
          <p:nvPr/>
        </p:nvCxnSpPr>
        <p:spPr>
          <a:xfrm flipH="1" flipV="1">
            <a:off x="1492905" y="3335288"/>
            <a:ext cx="1134879" cy="9829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7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9FFDF0-B436-4D8A-AE18-6158A41679BE}"/>
              </a:ext>
            </a:extLst>
          </p:cNvPr>
          <p:cNvSpPr/>
          <p:nvPr/>
        </p:nvSpPr>
        <p:spPr>
          <a:xfrm>
            <a:off x="251520" y="116632"/>
            <a:ext cx="6867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Рефлексивний 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практикум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1BF854-2E2A-4521-8620-92D8B9AF4A58}"/>
              </a:ext>
            </a:extLst>
          </p:cNvPr>
          <p:cNvSpPr/>
          <p:nvPr/>
        </p:nvSpPr>
        <p:spPr>
          <a:xfrm>
            <a:off x="1475656" y="105273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Інтерактивна вправа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«Яким має бути вчитель академічного ліцею»</a:t>
            </a:r>
            <a:endParaRPr lang="ru-UA" sz="4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7E4B25-7B2A-4197-A5BD-1675BE6CB812}"/>
              </a:ext>
            </a:extLst>
          </p:cNvPr>
          <p:cNvSpPr/>
          <p:nvPr/>
        </p:nvSpPr>
        <p:spPr>
          <a:xfrm>
            <a:off x="4179709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 ДАЦЕНКО,</a:t>
            </a:r>
          </a:p>
          <a:p>
            <a:pPr lvl="0" algn="r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</a:t>
            </a:r>
            <a:endParaRPr lang="ru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Що говорять про центри професійного розвитку педагогів їхні працівники.  Частина 2 | Нова українська школа">
            <a:extLst>
              <a:ext uri="{FF2B5EF4-FFF2-40B4-BE49-F238E27FC236}">
                <a16:creationId xmlns:a16="http://schemas.microsoft.com/office/drawing/2014/main" id="{50E87D17-6447-458F-91AD-BCECFCBD9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48675"/>
            <a:ext cx="4392488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9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0AB6C-3021-436A-A196-86FAAE424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24" t="25200" r="34702" b="15858"/>
          <a:stretch/>
        </p:blipFill>
        <p:spPr>
          <a:xfrm>
            <a:off x="1372948" y="2184269"/>
            <a:ext cx="6079372" cy="441308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F63B7D-0B02-47FC-B03D-DC0F36678339}"/>
              </a:ext>
            </a:extLst>
          </p:cNvPr>
          <p:cNvSpPr/>
          <p:nvPr/>
        </p:nvSpPr>
        <p:spPr>
          <a:xfrm>
            <a:off x="1363008" y="1844824"/>
            <a:ext cx="5487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https://wordwall.net/uk/resource/55620438</a:t>
            </a:r>
            <a:endParaRPr lang="ru-UA" sz="24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C712B5-0E6B-4828-826F-8EFF74CE5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57816"/>
              </p:ext>
            </p:extLst>
          </p:nvPr>
        </p:nvGraphicFramePr>
        <p:xfrm>
          <a:off x="1115616" y="162468"/>
          <a:ext cx="5580464" cy="1512634"/>
        </p:xfrm>
        <a:graphic>
          <a:graphicData uri="http://schemas.openxmlformats.org/drawingml/2006/table">
            <a:tbl>
              <a:tblPr bandRow="1"/>
              <a:tblGrid>
                <a:gridCol w="5580464">
                  <a:extLst>
                    <a:ext uri="{9D8B030D-6E8A-4147-A177-3AD203B41FA5}">
                      <a16:colId xmlns:a16="http://schemas.microsoft.com/office/drawing/2014/main" val="136926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Інтерактивна вправа «Випадкове колесо»</a:t>
                      </a:r>
                      <a:endParaRPr lang="ru-UA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4700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3708D2-BE7E-4EDE-AA7A-FE867D2C3673}"/>
              </a:ext>
            </a:extLst>
          </p:cNvPr>
          <p:cNvSpPr txBox="1"/>
          <p:nvPr/>
        </p:nvSpPr>
        <p:spPr>
          <a:xfrm>
            <a:off x="6060227" y="5770529"/>
            <a:ext cx="2778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Антоніна ГАВДАН,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в.о. директора КТЛ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43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83767-3DA8-4293-8918-58DEA47E2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8" y="1196752"/>
            <a:ext cx="833258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7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372DB9-5E43-451E-95E4-D17B9142E7C5}"/>
              </a:ext>
            </a:extLst>
          </p:cNvPr>
          <p:cNvSpPr/>
          <p:nvPr/>
        </p:nvSpPr>
        <p:spPr>
          <a:xfrm>
            <a:off x="467544" y="134076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Профільне навчання є одним із ключових напрямів модернізації та удосконалення системи освіти нашої держави й передбачає реальне й планомірне оновлення школи старшого ступеня і має найбільшою мірою враховувати інтереси, нахили і здібності, можливості  кожного учня, у тому числі з особливими освітніми потребами, у контексті соціального та професійного самовизначення і відповідності вимогам сучасного ринку праці. Такий підхід до організації освіти старшокласників не лише найповніше реалізує принцип особистісно орієнтованого навчання, а й дає змогу створити найоптимальніші умови для їхнього професійного самовизначення та подальшої самореалізації.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0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FA07F0-8DF6-4F8D-BCB3-654A75E392CC}"/>
              </a:ext>
            </a:extLst>
          </p:cNvPr>
          <p:cNvSpPr/>
          <p:nvPr/>
        </p:nvSpPr>
        <p:spPr>
          <a:xfrm>
            <a:off x="395536" y="24949"/>
            <a:ext cx="5090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Панельна дискусія</a:t>
            </a:r>
            <a:endParaRPr lang="ru-UA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B8B887E-058A-4D27-A41B-9DA4D28B3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422050"/>
              </p:ext>
            </p:extLst>
          </p:nvPr>
        </p:nvGraphicFramePr>
        <p:xfrm>
          <a:off x="887760" y="162880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9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4D058B-EFE2-4EE7-BFA9-16F12469AB3B}"/>
              </a:ext>
            </a:extLst>
          </p:cNvPr>
          <p:cNvSpPr/>
          <p:nvPr/>
        </p:nvSpPr>
        <p:spPr>
          <a:xfrm>
            <a:off x="323528" y="188640"/>
            <a:ext cx="6867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Рефлексивний практикум</a:t>
            </a:r>
            <a:endParaRPr lang="ru-UA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841D382-88C6-448E-B414-9D399E337C3A}"/>
              </a:ext>
            </a:extLst>
          </p:cNvPr>
          <p:cNvGraphicFramePr/>
          <p:nvPr/>
        </p:nvGraphicFramePr>
        <p:xfrm>
          <a:off x="755576" y="1268760"/>
          <a:ext cx="7848872" cy="528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20C65D-0BF8-4E07-8E4C-28BDDF39D06A}"/>
              </a:ext>
            </a:extLst>
          </p:cNvPr>
          <p:cNvSpPr txBox="1"/>
          <p:nvPr/>
        </p:nvSpPr>
        <p:spPr>
          <a:xfrm>
            <a:off x="6804248" y="5445224"/>
            <a:ext cx="1988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800" dirty="0">
                <a:latin typeface="Arial Narrow" panose="020B0606020202030204" pitchFamily="34" charset="0"/>
              </a:rPr>
              <a:t>Даценко А.С.</a:t>
            </a:r>
          </a:p>
          <a:p>
            <a:pPr algn="r"/>
            <a:r>
              <a:rPr lang="uk-UA" sz="2800" dirty="0">
                <a:latin typeface="Arial Narrow" panose="020B0606020202030204" pitchFamily="34" charset="0"/>
              </a:rPr>
              <a:t>Гавдан А.М.</a:t>
            </a:r>
            <a:endParaRPr lang="ru-UA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7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4D058B-EFE2-4EE7-BFA9-16F12469AB3B}"/>
              </a:ext>
            </a:extLst>
          </p:cNvPr>
          <p:cNvSpPr/>
          <p:nvPr/>
        </p:nvSpPr>
        <p:spPr>
          <a:xfrm>
            <a:off x="107504" y="188640"/>
            <a:ext cx="7586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ІІ частина, поточні питання: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F1910E-D8D8-4F17-B696-BE75FDEF4097}"/>
              </a:ext>
            </a:extLst>
          </p:cNvPr>
          <p:cNvSpPr/>
          <p:nvPr/>
        </p:nvSpPr>
        <p:spPr>
          <a:xfrm>
            <a:off x="0" y="1196752"/>
            <a:ext cx="8892480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 визнання результатів підвищення кваліфікації педагогічних працівників за 2023 рік. «Самоосвіта педагога як умова підвищення його професійної компетентності».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Грошева О.В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Педагогічні працівники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затвердження Орієнтовного плану підвищення кваліфікації педагогічних   працівників на 2024 рік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Грошева О.В.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Педагогічні працівники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 хід атестації педагогічних працівників. Із досвіду роботи педагогів, які атестуються у 2024 році.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r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Гавдан А.М.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r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Грошева О.В.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методичної роботи з педагогічними працівниками, експериментальної діяльності  за І семестр 2023/2024 н.р.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r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Грошева О.В.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r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Керівники ШМО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 наслідки перевірки стану викладання та рівня знань, умінь і навичок «Основ здоров’я» 5-9 класи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r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Береза І.В.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0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F342C2-EC35-49B5-AC49-D1C5F66700C0}"/>
              </a:ext>
            </a:extLst>
          </p:cNvPr>
          <p:cNvSpPr/>
          <p:nvPr/>
        </p:nvSpPr>
        <p:spPr>
          <a:xfrm>
            <a:off x="107504" y="-50604"/>
            <a:ext cx="79208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Ключові опції проєкту Державного </a:t>
            </a:r>
          </a:p>
          <a:p>
            <a:r>
              <a:rPr lang="uk-UA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стандарту  профільної середньої освіти</a:t>
            </a:r>
            <a:endParaRPr lang="ru-UA" sz="3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971DC0-ECA7-472C-BF98-C20BFFD74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5" b="40541"/>
          <a:stretch/>
        </p:blipFill>
        <p:spPr>
          <a:xfrm>
            <a:off x="0" y="1239589"/>
            <a:ext cx="9133047" cy="15841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C1F9F9-489C-450B-BAD0-7DA74BCC39D0}"/>
              </a:ext>
            </a:extLst>
          </p:cNvPr>
          <p:cNvSpPr/>
          <p:nvPr/>
        </p:nvSpPr>
        <p:spPr>
          <a:xfrm>
            <a:off x="3509628" y="1336904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  <a:latin typeface="Arial Narrow" panose="020B0606020202030204" pitchFamily="34" charset="0"/>
              </a:rPr>
              <a:t>30 Жовтня 2023 МОН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E8422F-569C-45BF-9A1D-358EC2517C73}"/>
              </a:ext>
            </a:extLst>
          </p:cNvPr>
          <p:cNvSpPr/>
          <p:nvPr/>
        </p:nvSpPr>
        <p:spPr>
          <a:xfrm>
            <a:off x="611560" y="2952542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D7C7E"/>
                </a:solidFill>
                <a:latin typeface="Proxima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uk-UA" b="1" dirty="0">
                <a:solidFill>
                  <a:srgbClr val="7D7C7E"/>
                </a:solidFill>
                <a:latin typeface="Proxima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батькам,</a:t>
            </a:r>
            <a:r>
              <a:rPr lang="uk-UA" dirty="0">
                <a:solidFill>
                  <a:srgbClr val="010101"/>
                </a:solidFill>
                <a:latin typeface="ProximaNova"/>
              </a:rPr>
              <a:t> </a:t>
            </a:r>
            <a:r>
              <a:rPr lang="uk-UA" b="1" dirty="0">
                <a:solidFill>
                  <a:srgbClr val="7D7C7E"/>
                </a:solidFill>
                <a:latin typeface="Proxima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вчителям,</a:t>
            </a:r>
            <a:r>
              <a:rPr lang="uk-UA" dirty="0">
                <a:solidFill>
                  <a:srgbClr val="010101"/>
                </a:solidFill>
                <a:latin typeface="ProximaNova"/>
              </a:rPr>
              <a:t> </a:t>
            </a:r>
            <a:r>
              <a:rPr lang="uk-UA" b="1" dirty="0">
                <a:solidFill>
                  <a:srgbClr val="7D7C7E"/>
                </a:solidFill>
                <a:latin typeface="ProximaNov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директорам,</a:t>
            </a:r>
            <a:r>
              <a:rPr lang="uk-UA" dirty="0">
                <a:solidFill>
                  <a:srgbClr val="010101"/>
                </a:solidFill>
                <a:latin typeface="ProximaNova"/>
              </a:rPr>
              <a:t> </a:t>
            </a:r>
            <a:r>
              <a:rPr lang="uk-UA" b="1" dirty="0">
                <a:solidFill>
                  <a:srgbClr val="7D7C7E"/>
                </a:solidFill>
                <a:latin typeface="ProximaNov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 про освіту,</a:t>
            </a:r>
            <a:r>
              <a:rPr lang="uk-UA" dirty="0">
                <a:solidFill>
                  <a:srgbClr val="010101"/>
                </a:solidFill>
                <a:latin typeface="ProximaNova"/>
              </a:rPr>
              <a:t> </a:t>
            </a:r>
            <a:r>
              <a:rPr lang="uk-UA" b="1" dirty="0">
                <a:solidFill>
                  <a:srgbClr val="C4DF5B"/>
                </a:solidFill>
                <a:latin typeface="ProximaNov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НУШ,</a:t>
            </a:r>
            <a:r>
              <a:rPr lang="uk-UA" dirty="0">
                <a:solidFill>
                  <a:srgbClr val="010101"/>
                </a:solidFill>
                <a:latin typeface="ProximaNova"/>
              </a:rPr>
              <a:t> </a:t>
            </a:r>
            <a:r>
              <a:rPr lang="uk-UA" b="1" dirty="0">
                <a:solidFill>
                  <a:srgbClr val="7D7C7E"/>
                </a:solidFill>
                <a:latin typeface="ProximaNov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освітнім управлінцям</a:t>
            </a:r>
            <a:endParaRPr lang="uk-UA" dirty="0">
              <a:solidFill>
                <a:srgbClr val="010101"/>
              </a:solidFill>
              <a:latin typeface="ProximaNova"/>
            </a:endParaRPr>
          </a:p>
        </p:txBody>
      </p:sp>
      <p:pic>
        <p:nvPicPr>
          <p:cNvPr id="1026" name="Picture 2" descr="https://nus.org.ua/wp-content/uploads/2023/10/word-image-252.png">
            <a:extLst>
              <a:ext uri="{FF2B5EF4-FFF2-40B4-BE49-F238E27FC236}">
                <a16:creationId xmlns:a16="http://schemas.microsoft.com/office/drawing/2014/main" id="{2330327B-294E-474E-86E3-9A708529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55437"/>
            <a:ext cx="4769768" cy="31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61599-BB46-44E5-A928-F84F0CE4B557}"/>
              </a:ext>
            </a:extLst>
          </p:cNvPr>
          <p:cNvSpPr txBox="1"/>
          <p:nvPr/>
        </p:nvSpPr>
        <p:spPr>
          <a:xfrm>
            <a:off x="6060227" y="5770529"/>
            <a:ext cx="2778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Антоніна ГАВДАН,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в.о. директора КТЛ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mon.gov.ua/storage/app/uploads/public/653/fd8/004/653fd800440f2451698303.jpg">
            <a:extLst>
              <a:ext uri="{FF2B5EF4-FFF2-40B4-BE49-F238E27FC236}">
                <a16:creationId xmlns:a16="http://schemas.microsoft.com/office/drawing/2014/main" id="{3E2F6A16-17DE-48B1-A3B0-E4C71C44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82" y="3444580"/>
            <a:ext cx="2200200" cy="22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0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4206AA-E183-4ECF-A0EC-690B55165485}"/>
              </a:ext>
            </a:extLst>
          </p:cNvPr>
          <p:cNvSpPr/>
          <p:nvPr/>
        </p:nvSpPr>
        <p:spPr>
          <a:xfrm>
            <a:off x="467544" y="44624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реформи НУШ</a:t>
            </a: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мережі  закладів </a:t>
            </a: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середньої освіти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8A758C-6D5C-4748-BE36-0839D333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7" y="2276872"/>
            <a:ext cx="8408386" cy="373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35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74BD32-BAB1-4E71-B4C3-4F325E3BA61D}"/>
              </a:ext>
            </a:extLst>
          </p:cNvPr>
          <p:cNvSpPr/>
          <p:nvPr/>
        </p:nvSpPr>
        <p:spPr>
          <a:xfrm>
            <a:off x="251520" y="0"/>
            <a:ext cx="70213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Два цикли профільної </a:t>
            </a:r>
          </a:p>
          <a:p>
            <a:pPr algn="ctr"/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 – 3 роки навчання </a:t>
            </a:r>
            <a:endParaRPr lang="ru-UA" sz="4800" dirty="0"/>
          </a:p>
        </p:txBody>
      </p:sp>
      <p:sp>
        <p:nvSpPr>
          <p:cNvPr id="5" name="Скругленный прямоугольник 5">
            <a:extLst>
              <a:ext uri="{FF2B5EF4-FFF2-40B4-BE49-F238E27FC236}">
                <a16:creationId xmlns:a16="http://schemas.microsoft.com/office/drawing/2014/main" id="{2CABB9B2-DD5A-4C29-A433-0E3F63B66279}"/>
              </a:ext>
            </a:extLst>
          </p:cNvPr>
          <p:cNvSpPr/>
          <p:nvPr/>
        </p:nvSpPr>
        <p:spPr>
          <a:xfrm>
            <a:off x="827584" y="2950563"/>
            <a:ext cx="3292906" cy="10773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cap="small" dirty="0">
                <a:solidFill>
                  <a:schemeClr val="bg1"/>
                </a:solidFill>
                <a:latin typeface="Arial Narrow" panose="020B0606020202030204" pitchFamily="34" charset="0"/>
              </a:rPr>
              <a:t>Профільно-адаптаційний</a:t>
            </a:r>
          </a:p>
          <a:p>
            <a:pPr algn="ctr"/>
            <a:r>
              <a:rPr lang="uk-UA" sz="2400" b="1" cap="small" dirty="0">
                <a:solidFill>
                  <a:schemeClr val="bg1"/>
                </a:solidFill>
                <a:latin typeface="Arial Narrow" panose="020B0606020202030204" pitchFamily="34" charset="0"/>
              </a:rPr>
              <a:t>10 клас</a:t>
            </a:r>
            <a:endParaRPr lang="ru-RU" sz="2400" b="1" cap="sm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B3841E1-F7F6-45B2-8C6C-25D6931B09F5}"/>
              </a:ext>
            </a:extLst>
          </p:cNvPr>
          <p:cNvSpPr/>
          <p:nvPr/>
        </p:nvSpPr>
        <p:spPr>
          <a:xfrm>
            <a:off x="5508104" y="2950563"/>
            <a:ext cx="2592288" cy="10773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/>
            <a:r>
              <a:rPr lang="uk-UA" sz="2400" b="1" cap="small" dirty="0">
                <a:solidFill>
                  <a:schemeClr val="bg1"/>
                </a:solidFill>
                <a:latin typeface="Arial Narrow" panose="020B0606020202030204" pitchFamily="34" charset="0"/>
              </a:rPr>
              <a:t>Профільний</a:t>
            </a:r>
          </a:p>
          <a:p>
            <a:pPr lvl="0" algn="ctr" latinLnBrk="0"/>
            <a:r>
              <a:rPr lang="uk-UA" sz="2400" b="1" cap="small" dirty="0">
                <a:solidFill>
                  <a:schemeClr val="bg1"/>
                </a:solidFill>
                <a:latin typeface="Arial Narrow" panose="020B0606020202030204" pitchFamily="34" charset="0"/>
              </a:rPr>
              <a:t>     11-12 клас </a:t>
            </a: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id="{3848E4BF-6A75-4C1D-8CD6-F12A938E0C3E}"/>
              </a:ext>
            </a:extLst>
          </p:cNvPr>
          <p:cNvSpPr/>
          <p:nvPr/>
        </p:nvSpPr>
        <p:spPr>
          <a:xfrm>
            <a:off x="5496745" y="1613900"/>
            <a:ext cx="731520" cy="1216152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право 7">
            <a:extLst>
              <a:ext uri="{FF2B5EF4-FFF2-40B4-BE49-F238E27FC236}">
                <a16:creationId xmlns:a16="http://schemas.microsoft.com/office/drawing/2014/main" id="{9DA743F2-1C33-40B6-8820-15B1CDEFE0E8}"/>
              </a:ext>
            </a:extLst>
          </p:cNvPr>
          <p:cNvSpPr/>
          <p:nvPr/>
        </p:nvSpPr>
        <p:spPr>
          <a:xfrm>
            <a:off x="3131840" y="1613900"/>
            <a:ext cx="731520" cy="1216152"/>
          </a:xfrm>
          <a:prstGeom prst="curved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82F587-3F5A-43CF-A045-E2A25838BBD4}"/>
              </a:ext>
            </a:extLst>
          </p:cNvPr>
          <p:cNvSpPr/>
          <p:nvPr/>
        </p:nvSpPr>
        <p:spPr>
          <a:xfrm>
            <a:off x="611560" y="452133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Учнівство зможе формувати власну освітню траєкторію</a:t>
            </a:r>
          </a:p>
          <a:p>
            <a:pPr algn="just"/>
            <a:r>
              <a:rPr lang="uk-UA" sz="2400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обираючи профіль і частково предмети для вивчення. </a:t>
            </a:r>
          </a:p>
          <a:p>
            <a:pPr algn="just"/>
            <a:r>
              <a:rPr lang="uk-UA" sz="2400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заклади освіти зможуть створити якнайкращу </a:t>
            </a:r>
          </a:p>
          <a:p>
            <a:pPr algn="just"/>
            <a:r>
              <a:rPr lang="uk-UA" sz="2400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 для учнівства, залежно від своїх можливостей.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73E84-B2BF-47B2-8D60-CBA6B316FA75}"/>
              </a:ext>
            </a:extLst>
          </p:cNvPr>
          <p:cNvSpPr txBox="1"/>
          <p:nvPr/>
        </p:nvSpPr>
        <p:spPr>
          <a:xfrm>
            <a:off x="3903626" y="1920409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endParaRPr lang="ru-UA" sz="2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7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A304B2C-53F4-4E59-9013-18AB208E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7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915</Words>
  <Application>Microsoft Office PowerPoint</Application>
  <PresentationFormat>Экран (4:3)</PresentationFormat>
  <Paragraphs>201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맑은 고딕</vt:lpstr>
      <vt:lpstr>Arial</vt:lpstr>
      <vt:lpstr>Arial Narrow</vt:lpstr>
      <vt:lpstr>Calibri</vt:lpstr>
      <vt:lpstr>ProximaNova</vt:lpstr>
      <vt:lpstr>Source Sans Pro</vt:lpstr>
      <vt:lpstr>Symbol</vt:lpstr>
      <vt:lpstr>Times New Roman</vt:lpstr>
      <vt:lpstr>Wingdings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Антонина Николаевна</cp:lastModifiedBy>
  <cp:revision>71</cp:revision>
  <cp:lastPrinted>2023-12-24T19:21:08Z</cp:lastPrinted>
  <dcterms:created xsi:type="dcterms:W3CDTF">2014-04-01T16:35:38Z</dcterms:created>
  <dcterms:modified xsi:type="dcterms:W3CDTF">2023-12-24T19:48:07Z</dcterms:modified>
</cp:coreProperties>
</file>